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17277-8827-4864-AAD3-0E145965F53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C17277-8827-4864-AAD3-0E145965F535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A19E0E-057F-4925-9F88-1096354E99B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Prvouka pro 2. tř.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Vánoce</a:t>
            </a:r>
          </a:p>
          <a:p>
            <a:r>
              <a:rPr lang="cs-CZ" dirty="0" smtClean="0"/>
              <a:t>III/2</a:t>
            </a:r>
          </a:p>
          <a:p>
            <a:r>
              <a:rPr lang="cs-CZ" dirty="0" smtClean="0"/>
              <a:t>19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6921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Vánoce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 </a:t>
            </a:r>
            <a:r>
              <a:rPr lang="cs-CZ" dirty="0" smtClean="0"/>
              <a:t>Vánocích </a:t>
            </a:r>
            <a:r>
              <a:rPr lang="cs-CZ" dirty="0"/>
              <a:t>s</a:t>
            </a:r>
            <a:r>
              <a:rPr lang="cs-CZ" dirty="0" smtClean="0"/>
              <a:t>e říká, že to jsou svátky klidu a míru.</a:t>
            </a:r>
          </a:p>
          <a:p>
            <a:r>
              <a:rPr lang="cs-CZ" dirty="0" smtClean="0"/>
              <a:t>Je to oslava narození Ježíše Krista. </a:t>
            </a:r>
          </a:p>
          <a:p>
            <a:r>
              <a:rPr lang="cs-CZ" dirty="0" smtClean="0"/>
              <a:t>Lidé si doma ozdobí stromeček.</a:t>
            </a:r>
          </a:p>
          <a:p>
            <a:r>
              <a:rPr lang="cs-CZ" dirty="0" smtClean="0"/>
              <a:t>Nachystají Štědrovečerní večeři.</a:t>
            </a:r>
          </a:p>
          <a:p>
            <a:r>
              <a:rPr lang="cs-CZ" dirty="0" smtClean="0"/>
              <a:t>A navzájem si dají dárky.</a:t>
            </a:r>
          </a:p>
          <a:p>
            <a:r>
              <a:rPr lang="cs-CZ" dirty="0" smtClean="0"/>
              <a:t>Někteří dodržují vánoční zvyky.</a:t>
            </a:r>
          </a:p>
          <a:p>
            <a:r>
              <a:rPr lang="cs-CZ" dirty="0" smtClean="0"/>
              <a:t>Vánoce slavíme 24. </a:t>
            </a:r>
            <a:r>
              <a:rPr lang="cs-CZ" dirty="0" smtClean="0"/>
              <a:t>prosince.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Vánoce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cs-CZ" dirty="0" smtClean="0"/>
              <a:t>Vánoční zvyky – věštění budoucnosti.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Krájení </a:t>
            </a:r>
            <a:r>
              <a:rPr lang="cs-CZ" dirty="0" smtClean="0"/>
              <a:t>jablka.</a:t>
            </a:r>
            <a:endParaRPr lang="cs-CZ" dirty="0" smtClean="0"/>
          </a:p>
          <a:p>
            <a:r>
              <a:rPr lang="cs-CZ" dirty="0" smtClean="0"/>
              <a:t>Házení </a:t>
            </a:r>
            <a:r>
              <a:rPr lang="cs-CZ" dirty="0" smtClean="0"/>
              <a:t>střevíčku.</a:t>
            </a:r>
            <a:endParaRPr lang="cs-CZ" dirty="0" smtClean="0"/>
          </a:p>
          <a:p>
            <a:r>
              <a:rPr lang="cs-CZ" dirty="0" smtClean="0"/>
              <a:t>Lití olova, nebo </a:t>
            </a:r>
            <a:r>
              <a:rPr lang="cs-CZ" dirty="0" smtClean="0"/>
              <a:t>vosku.</a:t>
            </a:r>
            <a:endParaRPr lang="cs-CZ" dirty="0" smtClean="0"/>
          </a:p>
          <a:p>
            <a:r>
              <a:rPr lang="cs-CZ" dirty="0" smtClean="0"/>
              <a:t>Pouštění </a:t>
            </a:r>
            <a:r>
              <a:rPr lang="cs-CZ" dirty="0" smtClean="0"/>
              <a:t>lodiček.</a:t>
            </a:r>
            <a:endParaRPr lang="cs-CZ" dirty="0" smtClean="0"/>
          </a:p>
          <a:p>
            <a:r>
              <a:rPr lang="cs-CZ" dirty="0" smtClean="0"/>
              <a:t>Dávání šupin z kapra pod talíř.</a:t>
            </a:r>
            <a:endParaRPr lang="cs-CZ" dirty="0"/>
          </a:p>
        </p:txBody>
      </p:sp>
      <p:pic>
        <p:nvPicPr>
          <p:cNvPr id="23554" name="Picture 2" descr="Soubor:Fuji app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060848"/>
            <a:ext cx="2699792" cy="1700869"/>
          </a:xfrm>
          <a:prstGeom prst="rect">
            <a:avLst/>
          </a:prstGeom>
          <a:noFill/>
        </p:spPr>
      </p:pic>
      <p:pic>
        <p:nvPicPr>
          <p:cNvPr id="23556" name="Picture 4" descr="Soubor:Arapaima gigas scales 386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3861048"/>
            <a:ext cx="2736304" cy="18002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508104" y="342900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393305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Obr. 2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Calibri" pitchFamily="34" charset="0"/>
                <a:cs typeface="+mn-ea"/>
              </a:rPr>
              <a:t>Autorem materi</a:t>
            </a:r>
            <a:r>
              <a:rPr lang="cs-CZ" dirty="0" smtClean="0">
                <a:cs typeface="+mn-ea"/>
              </a:rPr>
              <a:t>á</a:t>
            </a:r>
            <a:r>
              <a:rPr lang="cs-CZ" dirty="0" smtClean="0">
                <a:latin typeface="Calibri" pitchFamily="34" charset="0"/>
                <a:cs typeface="+mn-ea"/>
              </a:rPr>
              <a:t>lu a v</a:t>
            </a:r>
            <a:r>
              <a:rPr lang="cs-CZ" dirty="0" smtClean="0">
                <a:cs typeface="+mn-ea"/>
              </a:rPr>
              <a:t>š</a:t>
            </a:r>
            <a:r>
              <a:rPr lang="cs-CZ" dirty="0" smtClean="0">
                <a:latin typeface="Calibri" pitchFamily="34" charset="0"/>
                <a:cs typeface="+mn-ea"/>
              </a:rPr>
              <a:t>ech jeho č</a:t>
            </a:r>
            <a:r>
              <a:rPr lang="cs-CZ" dirty="0" smtClean="0">
                <a:cs typeface="+mn-ea"/>
              </a:rPr>
              <a:t>á</a:t>
            </a:r>
            <a:r>
              <a:rPr lang="cs-CZ" dirty="0" smtClean="0">
                <a:latin typeface="Calibri" pitchFamily="34" charset="0"/>
                <a:cs typeface="+mn-ea"/>
              </a:rPr>
              <a:t>st</a:t>
            </a:r>
            <a:r>
              <a:rPr lang="cs-CZ" dirty="0" smtClean="0">
                <a:cs typeface="+mn-ea"/>
              </a:rPr>
              <a:t>í</a:t>
            </a:r>
            <a:r>
              <a:rPr lang="cs-CZ" dirty="0" smtClean="0">
                <a:latin typeface="Calibri" pitchFamily="34" charset="0"/>
                <a:cs typeface="+mn-ea"/>
              </a:rPr>
              <a:t>, nen</a:t>
            </a:r>
            <a:r>
              <a:rPr lang="cs-CZ" dirty="0" smtClean="0">
                <a:cs typeface="+mn-ea"/>
              </a:rPr>
              <a:t>í</a:t>
            </a:r>
            <a:r>
              <a:rPr lang="cs-CZ" dirty="0" smtClean="0">
                <a:latin typeface="Calibri" pitchFamily="34" charset="0"/>
                <a:cs typeface="+mn-ea"/>
              </a:rPr>
              <a:t>-li uvedeno jinak, je Mgr. </a:t>
            </a:r>
            <a:r>
              <a:rPr lang="cs-CZ" dirty="0" smtClean="0">
                <a:latin typeface="Calibri" pitchFamily="34" charset="0"/>
              </a:rPr>
              <a:t>Erik </a:t>
            </a:r>
            <a:r>
              <a:rPr lang="cs-CZ" dirty="0" err="1" smtClean="0">
                <a:latin typeface="Calibri" pitchFamily="34" charset="0"/>
              </a:rPr>
              <a:t>Hillebrand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Obr. 1 </a:t>
            </a:r>
            <a:r>
              <a:rPr lang="cs-CZ" dirty="0"/>
              <a:t>Soubor:Fuji </a:t>
            </a:r>
            <a:r>
              <a:rPr lang="cs-CZ" dirty="0" err="1"/>
              <a:t>apple.jpg</a:t>
            </a:r>
            <a:r>
              <a:rPr lang="cs-CZ" dirty="0"/>
              <a:t>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2011-03-11]. Dostupné z WWW: &lt;http://cs.wikipedia.org/wiki/Soubor:Fuji_apple.jpg</a:t>
            </a:r>
            <a:r>
              <a:rPr lang="cs-CZ" dirty="0" smtClean="0"/>
              <a:t>&gt;.</a:t>
            </a:r>
          </a:p>
          <a:p>
            <a:r>
              <a:rPr lang="cs-CZ" dirty="0" smtClean="0">
                <a:latin typeface="Calibri" pitchFamily="34" charset="0"/>
              </a:rPr>
              <a:t>Obr. 2 </a:t>
            </a:r>
            <a:r>
              <a:rPr lang="cs-CZ" dirty="0"/>
              <a:t>Soubor:</a:t>
            </a:r>
            <a:r>
              <a:rPr lang="cs-CZ" dirty="0" err="1"/>
              <a:t>Arapaima</a:t>
            </a:r>
            <a:r>
              <a:rPr lang="cs-CZ" dirty="0"/>
              <a:t> </a:t>
            </a:r>
            <a:r>
              <a:rPr lang="cs-CZ" dirty="0" err="1"/>
              <a:t>gigas</a:t>
            </a:r>
            <a:r>
              <a:rPr lang="cs-CZ" dirty="0"/>
              <a:t> </a:t>
            </a:r>
            <a:r>
              <a:rPr lang="cs-CZ" dirty="0" err="1"/>
              <a:t>scales</a:t>
            </a:r>
            <a:r>
              <a:rPr lang="cs-CZ" dirty="0"/>
              <a:t> 3860.jpg.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2011-03-11]. Dostupné z WWW: &lt;http://cs.wikipedia.org/wiki/Soubor:Arapaima_gigas_scales_3860.jpg&gt;.</a:t>
            </a:r>
            <a:endParaRPr lang="cs-CZ" dirty="0" smtClean="0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116</Words>
  <Application>Microsoft Office PowerPoint</Application>
  <PresentationFormat>Předvádění na obrazovce (4:3)</PresentationFormat>
  <Paragraphs>27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Prvouka pro 2. tř.</vt:lpstr>
      <vt:lpstr>Vánoce </vt:lpstr>
      <vt:lpstr>Vánoce </vt:lpstr>
      <vt:lpstr>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pro 2. tř.</dc:title>
  <dc:creator>ucitel</dc:creator>
  <cp:lastModifiedBy>Učitel</cp:lastModifiedBy>
  <cp:revision>7</cp:revision>
  <dcterms:created xsi:type="dcterms:W3CDTF">2011-03-11T13:18:03Z</dcterms:created>
  <dcterms:modified xsi:type="dcterms:W3CDTF">2012-03-14T12:01:39Z</dcterms:modified>
</cp:coreProperties>
</file>