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56" r:id="rId4"/>
    <p:sldId id="257" r:id="rId5"/>
    <p:sldId id="258" r:id="rId6"/>
    <p:sldId id="259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227D0-4B44-450B-80C7-0B7B97CFAB35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133A25-58E9-4BED-8A55-59AAE51C5B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08971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227D0-4B44-450B-80C7-0B7B97CFAB35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133A25-58E9-4BED-8A55-59AAE51C5B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68966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227D0-4B44-450B-80C7-0B7B97CFAB35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133A25-58E9-4BED-8A55-59AAE51C5B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89771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227D0-4B44-450B-80C7-0B7B97CFAB35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133A25-58E9-4BED-8A55-59AAE51C5B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34119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227D0-4B44-450B-80C7-0B7B97CFAB35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133A25-58E9-4BED-8A55-59AAE51C5B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85480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227D0-4B44-450B-80C7-0B7B97CFAB35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133A25-58E9-4BED-8A55-59AAE51C5B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73265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227D0-4B44-450B-80C7-0B7B97CFAB35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133A25-58E9-4BED-8A55-59AAE51C5B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53191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227D0-4B44-450B-80C7-0B7B97CFAB35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133A25-58E9-4BED-8A55-59AAE51C5B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05750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227D0-4B44-450B-80C7-0B7B97CFAB35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133A25-58E9-4BED-8A55-59AAE51C5B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76596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227D0-4B44-450B-80C7-0B7B97CFAB35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133A25-58E9-4BED-8A55-59AAE51C5B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25178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227D0-4B44-450B-80C7-0B7B97CFAB35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133A25-58E9-4BED-8A55-59AAE51C5B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76964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D227D0-4B44-450B-80C7-0B7B97CFAB35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133A25-58E9-4BED-8A55-59AAE51C5B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25014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380" y="3115562"/>
            <a:ext cx="6095239" cy="1495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15641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dirty="0"/>
              <a:t>Označení </a:t>
            </a:r>
            <a:r>
              <a:rPr lang="cs-CZ" dirty="0" smtClean="0"/>
              <a:t>materiálu:VY_32_INOVACE_15_Kocůrková</a:t>
            </a:r>
            <a:endParaRPr lang="cs-CZ" dirty="0"/>
          </a:p>
          <a:p>
            <a:r>
              <a:rPr lang="cs-CZ" dirty="0"/>
              <a:t>Název </a:t>
            </a:r>
            <a:r>
              <a:rPr lang="cs-CZ" dirty="0" err="1" smtClean="0"/>
              <a:t>materiálu:ČJ_Psaní</a:t>
            </a:r>
            <a:r>
              <a:rPr lang="cs-CZ" dirty="0" smtClean="0"/>
              <a:t> velkých písmen</a:t>
            </a:r>
            <a:endParaRPr lang="cs-CZ" dirty="0"/>
          </a:p>
          <a:p>
            <a:r>
              <a:rPr lang="cs-CZ" dirty="0"/>
              <a:t>Název klíčové </a:t>
            </a:r>
            <a:r>
              <a:rPr lang="cs-CZ" dirty="0" err="1"/>
              <a:t>aktivity:III</a:t>
            </a:r>
            <a:r>
              <a:rPr lang="cs-CZ" dirty="0"/>
              <a:t>/2-Inovace a zkvalitnění výuky prostřednictvím ICT</a:t>
            </a:r>
          </a:p>
          <a:p>
            <a:r>
              <a:rPr lang="cs-CZ" dirty="0" err="1"/>
              <a:t>Tématická</a:t>
            </a:r>
            <a:r>
              <a:rPr lang="cs-CZ" dirty="0"/>
              <a:t> oblast: </a:t>
            </a:r>
            <a:r>
              <a:rPr lang="cs-CZ" dirty="0" smtClean="0"/>
              <a:t>Jazyk </a:t>
            </a:r>
            <a:r>
              <a:rPr lang="cs-CZ" dirty="0"/>
              <a:t>a jazyková komunikace </a:t>
            </a:r>
          </a:p>
          <a:p>
            <a:r>
              <a:rPr lang="cs-CZ" dirty="0"/>
              <a:t>Anotace</a:t>
            </a:r>
            <a:r>
              <a:rPr lang="cs-CZ" dirty="0" smtClean="0"/>
              <a:t>: Pravidla psaní velkých písmen.</a:t>
            </a:r>
            <a:endParaRPr lang="cs-CZ" dirty="0"/>
          </a:p>
          <a:p>
            <a:r>
              <a:rPr lang="cs-CZ" dirty="0"/>
              <a:t>Autor: Lucie </a:t>
            </a:r>
            <a:r>
              <a:rPr lang="cs-CZ" dirty="0" err="1"/>
              <a:t>Kocůrková</a:t>
            </a:r>
            <a:endParaRPr lang="cs-CZ" dirty="0"/>
          </a:p>
          <a:p>
            <a:r>
              <a:rPr lang="cs-CZ" dirty="0"/>
              <a:t>Očekávaný výstup</a:t>
            </a:r>
            <a:r>
              <a:rPr lang="cs-CZ" dirty="0" smtClean="0"/>
              <a:t>: Zopakování pravidel pro psaní velkých písmen.</a:t>
            </a:r>
            <a:endParaRPr lang="cs-CZ" dirty="0"/>
          </a:p>
          <a:p>
            <a:r>
              <a:rPr lang="cs-CZ" dirty="0"/>
              <a:t>Pomůcky: Interaktivní tabule</a:t>
            </a:r>
          </a:p>
          <a:p>
            <a:r>
              <a:rPr lang="cs-CZ" dirty="0"/>
              <a:t>Druh vzdělávacího materiálu: Digitální vzdělávací materiál </a:t>
            </a:r>
          </a:p>
          <a:p>
            <a:r>
              <a:rPr lang="cs-CZ" dirty="0"/>
              <a:t>Zdroje</a:t>
            </a:r>
            <a:r>
              <a:rPr lang="cs-CZ" dirty="0" smtClean="0"/>
              <a:t>: kliparty z programu Word</a:t>
            </a:r>
            <a:endParaRPr lang="cs-CZ" dirty="0"/>
          </a:p>
          <a:p>
            <a:r>
              <a:rPr lang="cs-CZ" dirty="0"/>
              <a:t>Cílová skupina: Žák </a:t>
            </a:r>
            <a:r>
              <a:rPr lang="cs-CZ" dirty="0" smtClean="0"/>
              <a:t>( 4. , 5. ročník</a:t>
            </a:r>
            <a:r>
              <a:rPr lang="cs-CZ" dirty="0"/>
              <a:t>)</a:t>
            </a:r>
          </a:p>
          <a:p>
            <a:r>
              <a:rPr lang="cs-CZ" dirty="0"/>
              <a:t>Stupeň a typ vzdělávání: Základní vzdělávání – první stupeň – první pololetí</a:t>
            </a:r>
          </a:p>
          <a:p>
            <a:r>
              <a:rPr lang="cs-CZ" dirty="0"/>
              <a:t>Datum ověření</a:t>
            </a:r>
            <a:r>
              <a:rPr lang="cs-CZ" dirty="0" smtClean="0"/>
              <a:t>: 10.9.2012</a:t>
            </a:r>
            <a:endParaRPr lang="cs-CZ" dirty="0"/>
          </a:p>
          <a:p>
            <a:r>
              <a:rPr lang="cs-CZ" dirty="0"/>
              <a:t>Materiál ověřil</a:t>
            </a:r>
            <a:r>
              <a:rPr lang="cs-CZ" dirty="0" smtClean="0"/>
              <a:t>: Mgr. Lucie </a:t>
            </a:r>
            <a:r>
              <a:rPr lang="cs-CZ" dirty="0" err="1" smtClean="0"/>
              <a:t>Kocůrková</a:t>
            </a:r>
            <a:endParaRPr lang="cs-CZ" dirty="0"/>
          </a:p>
          <a:p>
            <a:r>
              <a:rPr lang="cs-CZ" dirty="0"/>
              <a:t>Metodické poznámky</a:t>
            </a:r>
            <a:r>
              <a:rPr lang="cs-CZ" dirty="0" smtClean="0"/>
              <a:t>: VM je určen pro úvodní část hodiny. Časová dotace je cca 10 minut. V prvním úkolu jsou použity jména dětí ve třídě. Zadání úkolů je na každé stránce.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9738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Psaní velkých písmen.</a:t>
            </a:r>
            <a:endParaRPr lang="cs-CZ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Rodná jména, příjmení, přezdívky.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_</a:t>
            </a:r>
            <a:r>
              <a:rPr lang="cs-CZ" dirty="0" err="1" smtClean="0"/>
              <a:t>akub</a:t>
            </a:r>
            <a:r>
              <a:rPr lang="cs-CZ" dirty="0" smtClean="0"/>
              <a:t>  _</a:t>
            </a:r>
            <a:r>
              <a:rPr lang="cs-CZ" dirty="0" err="1" smtClean="0"/>
              <a:t>ácl</a:t>
            </a:r>
            <a:r>
              <a:rPr lang="cs-CZ" dirty="0" smtClean="0"/>
              <a:t>, _</a:t>
            </a:r>
            <a:r>
              <a:rPr lang="cs-CZ" dirty="0" err="1" smtClean="0"/>
              <a:t>aniel</a:t>
            </a:r>
            <a:r>
              <a:rPr lang="cs-CZ" dirty="0" smtClean="0"/>
              <a:t> _</a:t>
            </a:r>
            <a:r>
              <a:rPr lang="cs-CZ" dirty="0" err="1" smtClean="0"/>
              <a:t>ivák</a:t>
            </a:r>
            <a:r>
              <a:rPr lang="cs-CZ" dirty="0" smtClean="0"/>
              <a:t>, _</a:t>
            </a:r>
            <a:r>
              <a:rPr lang="cs-CZ" dirty="0" err="1" smtClean="0"/>
              <a:t>andra</a:t>
            </a:r>
            <a:r>
              <a:rPr lang="cs-CZ" dirty="0" smtClean="0"/>
              <a:t> _</a:t>
            </a:r>
            <a:r>
              <a:rPr lang="cs-CZ" dirty="0" err="1" smtClean="0"/>
              <a:t>iváková</a:t>
            </a:r>
            <a:r>
              <a:rPr lang="cs-CZ" dirty="0" smtClean="0"/>
              <a:t>, </a:t>
            </a:r>
            <a:r>
              <a:rPr lang="cs-CZ" dirty="0"/>
              <a:t>_</a:t>
            </a:r>
            <a:r>
              <a:rPr lang="cs-CZ" dirty="0" err="1" smtClean="0"/>
              <a:t>rik</a:t>
            </a:r>
            <a:r>
              <a:rPr lang="cs-CZ" dirty="0" smtClean="0"/>
              <a:t> _</a:t>
            </a:r>
            <a:r>
              <a:rPr lang="cs-CZ" dirty="0" err="1" smtClean="0"/>
              <a:t>erky</a:t>
            </a:r>
            <a:r>
              <a:rPr lang="cs-CZ" dirty="0" smtClean="0"/>
              <a:t>, _ </a:t>
            </a:r>
            <a:r>
              <a:rPr lang="cs-CZ" dirty="0" err="1" smtClean="0"/>
              <a:t>déla</a:t>
            </a:r>
            <a:r>
              <a:rPr lang="cs-CZ" dirty="0" smtClean="0"/>
              <a:t> _</a:t>
            </a:r>
            <a:r>
              <a:rPr lang="cs-CZ" dirty="0" err="1" smtClean="0"/>
              <a:t>ováková</a:t>
            </a:r>
            <a:r>
              <a:rPr lang="cs-CZ" dirty="0" smtClean="0"/>
              <a:t>, _</a:t>
            </a:r>
            <a:r>
              <a:rPr lang="cs-CZ" dirty="0" err="1" smtClean="0"/>
              <a:t>ikolas</a:t>
            </a:r>
            <a:r>
              <a:rPr lang="cs-CZ" dirty="0" smtClean="0"/>
              <a:t> _</a:t>
            </a:r>
            <a:r>
              <a:rPr lang="cs-CZ" dirty="0" err="1" smtClean="0"/>
              <a:t>andy</a:t>
            </a:r>
            <a:r>
              <a:rPr lang="cs-CZ" dirty="0" smtClean="0"/>
              <a:t> zvaný _</a:t>
            </a:r>
            <a:r>
              <a:rPr lang="cs-CZ" dirty="0" err="1" smtClean="0"/>
              <a:t>iškot</a:t>
            </a:r>
            <a:r>
              <a:rPr lang="cs-CZ" dirty="0" smtClean="0"/>
              <a:t>, _</a:t>
            </a:r>
            <a:r>
              <a:rPr lang="cs-CZ" dirty="0" err="1" smtClean="0"/>
              <a:t>atěj</a:t>
            </a:r>
            <a:r>
              <a:rPr lang="cs-CZ" dirty="0" smtClean="0"/>
              <a:t> _myčka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</a:t>
            </a:r>
            <a:endParaRPr lang="cs-CZ" dirty="0"/>
          </a:p>
        </p:txBody>
      </p:sp>
      <p:pic>
        <p:nvPicPr>
          <p:cNvPr id="1026" name="Picture 2" descr="C:\Documents and Settings\Bety\Local Settings\Temporary Internet Files\Content.IE5\0PG3KB2X\MC9004324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149080"/>
            <a:ext cx="1978025" cy="1901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59197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pPr algn="l"/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Příslušníci rodin.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Doplň a očísluj podle abecedy.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__</a:t>
            </a:r>
            <a:r>
              <a:rPr lang="cs-CZ" dirty="0" err="1" smtClean="0"/>
              <a:t>orváthovi</a:t>
            </a:r>
            <a:r>
              <a:rPr lang="cs-CZ" dirty="0" smtClean="0"/>
              <a:t>, __</a:t>
            </a:r>
            <a:r>
              <a:rPr lang="cs-CZ" dirty="0" err="1" smtClean="0"/>
              <a:t>ikovi</a:t>
            </a:r>
            <a:r>
              <a:rPr lang="cs-CZ" dirty="0" smtClean="0"/>
              <a:t>, __</a:t>
            </a:r>
            <a:r>
              <a:rPr lang="cs-CZ" dirty="0" err="1" smtClean="0"/>
              <a:t>enešovi</a:t>
            </a:r>
            <a:r>
              <a:rPr lang="cs-CZ" dirty="0" smtClean="0"/>
              <a:t>, __</a:t>
            </a:r>
            <a:r>
              <a:rPr lang="cs-CZ" dirty="0" err="1" smtClean="0"/>
              <a:t>erynkovi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 smtClean="0"/>
              <a:t>__</a:t>
            </a:r>
            <a:r>
              <a:rPr lang="cs-CZ" dirty="0" err="1" smtClean="0"/>
              <a:t>avláskovi</a:t>
            </a:r>
            <a:r>
              <a:rPr lang="cs-CZ" dirty="0" smtClean="0"/>
              <a:t>, __ </a:t>
            </a:r>
            <a:r>
              <a:rPr lang="cs-CZ" dirty="0" err="1" smtClean="0"/>
              <a:t>ipčalovi</a:t>
            </a:r>
            <a:r>
              <a:rPr lang="cs-CZ" dirty="0" smtClean="0"/>
              <a:t>, __</a:t>
            </a:r>
            <a:r>
              <a:rPr lang="cs-CZ" dirty="0" err="1" smtClean="0"/>
              <a:t>myčkovi</a:t>
            </a:r>
            <a:r>
              <a:rPr lang="cs-CZ" dirty="0" smtClean="0"/>
              <a:t>, </a:t>
            </a:r>
            <a:endParaRPr lang="cs-CZ" dirty="0"/>
          </a:p>
        </p:txBody>
      </p:sp>
      <p:pic>
        <p:nvPicPr>
          <p:cNvPr id="2050" name="Picture 2" descr="C:\Documents and Settings\Bety\Local Settings\Temporary Internet Files\Content.IE5\P9BLFM6F\MC900438002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916832"/>
            <a:ext cx="1863725" cy="1266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7130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Jména příslušníků národů, obyvatel světadílů, zemí a měst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4">
              <a:lumMod val="60000"/>
              <a:lumOff val="4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Doplň a zakroužkuj obyvatele měst.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__</a:t>
            </a:r>
            <a:r>
              <a:rPr lang="cs-CZ" dirty="0" err="1" smtClean="0"/>
              <a:t>vropané</a:t>
            </a:r>
            <a:r>
              <a:rPr lang="cs-CZ" dirty="0" smtClean="0"/>
              <a:t>, __</a:t>
            </a:r>
            <a:r>
              <a:rPr lang="cs-CZ" dirty="0" err="1" smtClean="0"/>
              <a:t>ražané</a:t>
            </a:r>
            <a:r>
              <a:rPr lang="cs-CZ" dirty="0" smtClean="0"/>
              <a:t>, __</a:t>
            </a:r>
            <a:r>
              <a:rPr lang="cs-CZ" dirty="0" err="1" smtClean="0"/>
              <a:t>eši</a:t>
            </a:r>
            <a:r>
              <a:rPr lang="cs-CZ" dirty="0" smtClean="0"/>
              <a:t>, __</a:t>
            </a:r>
            <a:r>
              <a:rPr lang="cs-CZ" dirty="0" err="1" smtClean="0"/>
              <a:t>rňané</a:t>
            </a:r>
            <a:r>
              <a:rPr lang="cs-CZ" dirty="0" smtClean="0"/>
              <a:t>, __</a:t>
            </a:r>
            <a:r>
              <a:rPr lang="cs-CZ" dirty="0" err="1" smtClean="0"/>
              <a:t>ěmci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 smtClean="0"/>
              <a:t>__</a:t>
            </a:r>
            <a:r>
              <a:rPr lang="cs-CZ" dirty="0" err="1" smtClean="0"/>
              <a:t>skymáci</a:t>
            </a:r>
            <a:r>
              <a:rPr lang="cs-CZ" dirty="0" smtClean="0"/>
              <a:t>, __</a:t>
            </a:r>
            <a:r>
              <a:rPr lang="cs-CZ" dirty="0" err="1" smtClean="0"/>
              <a:t>ihlavané</a:t>
            </a:r>
            <a:r>
              <a:rPr lang="cs-CZ" dirty="0" smtClean="0"/>
              <a:t>, __</a:t>
            </a:r>
            <a:r>
              <a:rPr lang="cs-CZ" dirty="0" err="1" smtClean="0"/>
              <a:t>meričané</a:t>
            </a:r>
            <a:endParaRPr lang="cs-CZ" dirty="0"/>
          </a:p>
        </p:txBody>
      </p:sp>
      <p:pic>
        <p:nvPicPr>
          <p:cNvPr id="4098" name="Picture 2" descr="C:\Documents and Settings\Bety\Local Settings\Temporary Internet Files\Content.IE5\G1E3KPMV\MC9004344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077072"/>
            <a:ext cx="2006600" cy="1806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62906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Jména zvířat.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Vymysli a doplň jména.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pes ______ , kočka ________ , koza _________,</a:t>
            </a:r>
          </a:p>
          <a:p>
            <a:pPr marL="0" indent="0">
              <a:buNone/>
            </a:pPr>
            <a:r>
              <a:rPr lang="cs-CZ" dirty="0" smtClean="0"/>
              <a:t>papoušek ___________, morče ____________,</a:t>
            </a:r>
          </a:p>
          <a:p>
            <a:pPr marL="0" indent="0">
              <a:buNone/>
            </a:pPr>
            <a:r>
              <a:rPr lang="cs-CZ" dirty="0" smtClean="0"/>
              <a:t>kůň ___________ , kráva ____________, </a:t>
            </a:r>
          </a:p>
          <a:p>
            <a:pPr marL="0" indent="0">
              <a:buNone/>
            </a:pPr>
            <a:r>
              <a:rPr lang="cs-CZ" dirty="0" smtClean="0"/>
              <a:t>křeček ____________</a:t>
            </a:r>
            <a:endParaRPr lang="cs-CZ" dirty="0"/>
          </a:p>
        </p:txBody>
      </p:sp>
      <p:pic>
        <p:nvPicPr>
          <p:cNvPr id="5122" name="Picture 2" descr="C:\Documents and Settings\Bety\Local Settings\Temporary Internet Files\Content.IE5\OL6JKX2N\MC9004359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725144"/>
            <a:ext cx="1924050" cy="1174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92425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Jména pohádkových bytostí.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Spoj k sobě patřící pohádkové postavy.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brouk Pytlík                               Maková panenka</a:t>
            </a:r>
          </a:p>
          <a:p>
            <a:pPr marL="0" indent="0">
              <a:buNone/>
            </a:pPr>
            <a:r>
              <a:rPr lang="cs-CZ" dirty="0" smtClean="0"/>
              <a:t>Křemílek                                     Ferda Mravenec</a:t>
            </a:r>
          </a:p>
          <a:p>
            <a:pPr marL="0" indent="0">
              <a:buNone/>
            </a:pPr>
            <a:r>
              <a:rPr lang="cs-CZ" dirty="0" smtClean="0"/>
              <a:t>motýl Emanuel                         Vochomůrka</a:t>
            </a:r>
          </a:p>
          <a:p>
            <a:pPr marL="0" indent="0">
              <a:buNone/>
            </a:pPr>
            <a:r>
              <a:rPr lang="cs-CZ" smtClean="0"/>
              <a:t>Sněhurka                                   </a:t>
            </a:r>
            <a:r>
              <a:rPr lang="cs-CZ" dirty="0" smtClean="0"/>
              <a:t>Mat</a:t>
            </a:r>
          </a:p>
          <a:p>
            <a:pPr marL="0" indent="0">
              <a:buNone/>
            </a:pPr>
            <a:r>
              <a:rPr lang="cs-CZ" dirty="0" smtClean="0"/>
              <a:t>Pat                                              trpaslíci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6146" name="Picture 2" descr="C:\Documents and Settings\Bety\Local Settings\Temporary Internet Files\Content.IE5\01QFGHIV\MC9004377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437112"/>
            <a:ext cx="1854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706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Zeměpisné názvy.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Doplň: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__</a:t>
            </a:r>
            <a:r>
              <a:rPr lang="cs-CZ" dirty="0" err="1" smtClean="0"/>
              <a:t>rno</a:t>
            </a:r>
            <a:r>
              <a:rPr lang="cs-CZ" dirty="0" smtClean="0"/>
              <a:t>, __</a:t>
            </a:r>
            <a:r>
              <a:rPr lang="cs-CZ" dirty="0" err="1" smtClean="0"/>
              <a:t>rkonoše</a:t>
            </a:r>
            <a:r>
              <a:rPr lang="cs-CZ" dirty="0" smtClean="0"/>
              <a:t>, __</a:t>
            </a:r>
            <a:r>
              <a:rPr lang="cs-CZ" dirty="0" err="1" smtClean="0"/>
              <a:t>ltava</a:t>
            </a:r>
            <a:r>
              <a:rPr lang="cs-CZ" dirty="0" smtClean="0"/>
              <a:t>, __</a:t>
            </a:r>
            <a:r>
              <a:rPr lang="cs-CZ" dirty="0" err="1" smtClean="0"/>
              <a:t>vropa</a:t>
            </a:r>
            <a:r>
              <a:rPr lang="cs-CZ" dirty="0" smtClean="0"/>
              <a:t>, __</a:t>
            </a:r>
            <a:r>
              <a:rPr lang="cs-CZ" dirty="0" err="1" smtClean="0"/>
              <a:t>emanín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 smtClean="0"/>
              <a:t>__echy, __</a:t>
            </a:r>
            <a:r>
              <a:rPr lang="cs-CZ" dirty="0" err="1" smtClean="0"/>
              <a:t>řebovka</a:t>
            </a:r>
            <a:r>
              <a:rPr lang="cs-CZ" dirty="0" smtClean="0"/>
              <a:t>, __ </a:t>
            </a:r>
            <a:r>
              <a:rPr lang="cs-CZ" dirty="0" err="1" smtClean="0"/>
              <a:t>ozlov</a:t>
            </a:r>
            <a:r>
              <a:rPr lang="cs-CZ" dirty="0" smtClean="0"/>
              <a:t>, __</a:t>
            </a:r>
            <a:r>
              <a:rPr lang="cs-CZ" dirty="0" err="1" smtClean="0"/>
              <a:t>radec</a:t>
            </a:r>
            <a:r>
              <a:rPr lang="cs-CZ" dirty="0" smtClean="0"/>
              <a:t> __</a:t>
            </a:r>
            <a:r>
              <a:rPr lang="cs-CZ" dirty="0" err="1" smtClean="0"/>
              <a:t>rálové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 smtClean="0"/>
              <a:t>__</a:t>
            </a:r>
            <a:r>
              <a:rPr lang="cs-CZ" dirty="0" err="1" smtClean="0"/>
              <a:t>něžka</a:t>
            </a:r>
            <a:r>
              <a:rPr lang="cs-CZ" dirty="0" smtClean="0"/>
              <a:t>,  __</a:t>
            </a:r>
            <a:r>
              <a:rPr lang="cs-CZ" dirty="0" err="1" smtClean="0"/>
              <a:t>ysoké</a:t>
            </a:r>
            <a:r>
              <a:rPr lang="cs-CZ" dirty="0" smtClean="0"/>
              <a:t> __</a:t>
            </a:r>
            <a:r>
              <a:rPr lang="cs-CZ" dirty="0" err="1" smtClean="0"/>
              <a:t>atry</a:t>
            </a:r>
            <a:r>
              <a:rPr lang="cs-CZ" dirty="0" smtClean="0"/>
              <a:t>, __</a:t>
            </a:r>
            <a:r>
              <a:rPr lang="cs-CZ" dirty="0" err="1" smtClean="0"/>
              <a:t>rancie</a:t>
            </a:r>
            <a:r>
              <a:rPr lang="cs-CZ" dirty="0" smtClean="0"/>
              <a:t>, __</a:t>
            </a:r>
            <a:r>
              <a:rPr lang="cs-CZ" dirty="0" err="1" smtClean="0"/>
              <a:t>merika</a:t>
            </a:r>
            <a:endParaRPr lang="cs-CZ" dirty="0"/>
          </a:p>
        </p:txBody>
      </p:sp>
      <p:pic>
        <p:nvPicPr>
          <p:cNvPr id="3074" name="Picture 2" descr="C:\Documents and Settings\Bety\Local Settings\Temporary Internet Files\Content.IE5\G5AN81U7\MC9004404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445" y="4581128"/>
            <a:ext cx="17367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3636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86</TotalTime>
  <Words>348</Words>
  <Application>Microsoft Office PowerPoint</Application>
  <PresentationFormat>Předvádění na obrazovce (4:3)</PresentationFormat>
  <Paragraphs>52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Psaní velkých písmen.</vt:lpstr>
      <vt:lpstr>Příslušníci rodin.</vt:lpstr>
      <vt:lpstr>Jména příslušníků národů, obyvatel světadílů, zemí a měst.</vt:lpstr>
      <vt:lpstr>Jména zvířat.</vt:lpstr>
      <vt:lpstr>Jména pohádkových bytostí.</vt:lpstr>
      <vt:lpstr>Zeměpisné názvy.</vt:lpstr>
    </vt:vector>
  </TitlesOfParts>
  <Company>K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Psaní velkých písmen.</dc:title>
  <dc:creator>Lucie</dc:creator>
  <cp:lastModifiedBy>ntb2</cp:lastModifiedBy>
  <cp:revision>9</cp:revision>
  <dcterms:created xsi:type="dcterms:W3CDTF">2012-09-09T18:06:35Z</dcterms:created>
  <dcterms:modified xsi:type="dcterms:W3CDTF">2013-05-21T10:55:30Z</dcterms:modified>
</cp:coreProperties>
</file>