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75" r:id="rId3"/>
    <p:sldId id="274" r:id="rId4"/>
    <p:sldId id="263" r:id="rId5"/>
    <p:sldId id="267" r:id="rId6"/>
    <p:sldId id="281" r:id="rId7"/>
    <p:sldId id="270" r:id="rId8"/>
    <p:sldId id="273" r:id="rId9"/>
    <p:sldId id="277" r:id="rId10"/>
    <p:sldId id="279" r:id="rId11"/>
    <p:sldId id="264" r:id="rId12"/>
    <p:sldId id="266" r:id="rId13"/>
    <p:sldId id="276" r:id="rId14"/>
    <p:sldId id="271" r:id="rId15"/>
    <p:sldId id="278" r:id="rId16"/>
    <p:sldId id="269" r:id="rId17"/>
    <p:sldId id="268" r:id="rId18"/>
    <p:sldId id="280" r:id="rId19"/>
    <p:sldId id="26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07" autoAdjust="0"/>
  </p:normalViewPr>
  <p:slideViewPr>
    <p:cSldViewPr>
      <p:cViewPr>
        <p:scale>
          <a:sx n="77" d="100"/>
          <a:sy n="77" d="100"/>
        </p:scale>
        <p:origin x="-1176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4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0A7BBA9-C962-4281-AB4B-1032C0D553BB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0A7BBA9-C962-4281-AB4B-1032C0D553BB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0A7BBA9-C962-4281-AB4B-1032C0D553BB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2060848"/>
            <a:ext cx="8424936" cy="2088232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Korsika </a:t>
            </a:r>
            <a:br>
              <a:rPr lang="cs-CZ" dirty="0" smtClean="0"/>
            </a:br>
            <a:r>
              <a:rPr lang="cs-CZ" dirty="0" smtClean="0"/>
              <a:t>– Napoleonův ostrov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725144"/>
            <a:ext cx="8305800" cy="1143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732240" y="6596390"/>
            <a:ext cx="2195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Jan Kašpar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481328"/>
            <a:ext cx="9036496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Patří pod správu Francie, přestože polohou je blíže Itálii</a:t>
            </a:r>
          </a:p>
          <a:p>
            <a:r>
              <a:rPr lang="cs-CZ" dirty="0" smtClean="0"/>
              <a:t>Od pevniny je vzdálen 80 km</a:t>
            </a:r>
          </a:p>
          <a:p>
            <a:r>
              <a:rPr lang="cs-CZ" dirty="0" smtClean="0"/>
              <a:t>Dostupný trajektem, jízda z Itálie trvá cca 3 hodiny</a:t>
            </a:r>
          </a:p>
          <a:p>
            <a:r>
              <a:rPr lang="cs-CZ" dirty="0" smtClean="0"/>
              <a:t>Na ploše menší než Středočeský kraj žije pouhých 300 000 obyvatel</a:t>
            </a:r>
          </a:p>
          <a:p>
            <a:r>
              <a:rPr lang="cs-CZ" dirty="0" smtClean="0"/>
              <a:t>Nejvyšší hora – </a:t>
            </a:r>
            <a:r>
              <a:rPr lang="cs-CZ" dirty="0" err="1" smtClean="0"/>
              <a:t>Monte</a:t>
            </a:r>
            <a:r>
              <a:rPr lang="cs-CZ" dirty="0" smtClean="0"/>
              <a:t> </a:t>
            </a:r>
            <a:r>
              <a:rPr lang="cs-CZ" dirty="0" err="1" smtClean="0"/>
              <a:t>Cinto</a:t>
            </a:r>
            <a:r>
              <a:rPr lang="cs-CZ" dirty="0" smtClean="0"/>
              <a:t> (2710 m.</a:t>
            </a:r>
            <a:r>
              <a:rPr lang="cs-CZ" dirty="0" err="1" smtClean="0"/>
              <a:t>n.m</a:t>
            </a:r>
            <a:r>
              <a:rPr lang="cs-CZ" dirty="0" smtClean="0"/>
              <a:t>.)</a:t>
            </a:r>
          </a:p>
          <a:p>
            <a:r>
              <a:rPr lang="cs-CZ" dirty="0" smtClean="0"/>
              <a:t>Největší města regionu: </a:t>
            </a:r>
            <a:r>
              <a:rPr lang="cs-CZ" dirty="0" err="1" smtClean="0"/>
              <a:t>Ajaccio</a:t>
            </a:r>
            <a:r>
              <a:rPr lang="cs-CZ" dirty="0" smtClean="0"/>
              <a:t>, </a:t>
            </a:r>
            <a:r>
              <a:rPr lang="cs-CZ" dirty="0" err="1" smtClean="0"/>
              <a:t>Bastia</a:t>
            </a:r>
            <a:endParaRPr lang="cs-CZ" dirty="0" smtClean="0"/>
          </a:p>
          <a:p>
            <a:r>
              <a:rPr lang="cs-CZ" dirty="0" smtClean="0"/>
              <a:t>Rodiště Napoleona Bonaparte</a:t>
            </a:r>
          </a:p>
          <a:p>
            <a:endParaRPr lang="cs-CZ" dirty="0" smtClean="0"/>
          </a:p>
          <a:p>
            <a:endParaRPr lang="cs-CZ" sz="28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Pár faktů o Korsice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260648"/>
            <a:ext cx="8424936" cy="792088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/>
              <a:t>Největším přístavem pro trajekty je </a:t>
            </a:r>
            <a:r>
              <a:rPr lang="cs-CZ" sz="2800" dirty="0" err="1" smtClean="0"/>
              <a:t>Bastia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8" name="Zástupný symbol pro obsah 7" descr="P809000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99592" y="980728"/>
            <a:ext cx="7344816" cy="550861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274638"/>
            <a:ext cx="8496944" cy="922114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/>
              <a:t>Pro auta a autobusy je tu několik </a:t>
            </a:r>
            <a:r>
              <a:rPr lang="cs-CZ" sz="2800" dirty="0" smtClean="0"/>
              <a:t>pater.</a:t>
            </a:r>
            <a:endParaRPr lang="cs-CZ" sz="2800" dirty="0"/>
          </a:p>
        </p:txBody>
      </p:sp>
      <p:pic>
        <p:nvPicPr>
          <p:cNvPr id="8" name="Zástupný symbol pro obsah 7" descr="P809001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935807"/>
            <a:ext cx="7488832" cy="561662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Přístav v </a:t>
            </a:r>
            <a:r>
              <a:rPr lang="cs-CZ" sz="2400" dirty="0" err="1" smtClean="0"/>
              <a:t>Bastii</a:t>
            </a:r>
            <a:endParaRPr lang="cs-CZ" sz="2400" dirty="0"/>
          </a:p>
        </p:txBody>
      </p:sp>
      <p:pic>
        <p:nvPicPr>
          <p:cNvPr id="5" name="Zástupný symbol pro obsah 4" descr="P809001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99592" y="1097825"/>
            <a:ext cx="7200800" cy="54006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algn="ctr"/>
            <a:r>
              <a:rPr lang="cs-CZ" dirty="0" smtClean="0"/>
              <a:t>Památník námořníků v </a:t>
            </a:r>
            <a:r>
              <a:rPr lang="cs-CZ" dirty="0" err="1" smtClean="0"/>
              <a:t>Bastii</a:t>
            </a:r>
            <a:endParaRPr lang="cs-CZ" dirty="0"/>
          </a:p>
        </p:txBody>
      </p:sp>
      <p:pic>
        <p:nvPicPr>
          <p:cNvPr id="8" name="Zástupný symbol pro obsah 7" descr="P817036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99592" y="1025649"/>
            <a:ext cx="7416823" cy="556261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0872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Vnitrozemí ostrova je </a:t>
            </a:r>
            <a:r>
              <a:rPr lang="cs-CZ" sz="2400" dirty="0" smtClean="0"/>
              <a:t>hornaté.</a:t>
            </a:r>
            <a:endParaRPr lang="cs-CZ" sz="2400" dirty="0"/>
          </a:p>
        </p:txBody>
      </p:sp>
      <p:pic>
        <p:nvPicPr>
          <p:cNvPr id="5" name="Zástupný symbol pro obsah 4" descr="P810003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881801"/>
            <a:ext cx="7704856" cy="577864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Horská krajina </a:t>
            </a:r>
            <a:endParaRPr lang="cs-CZ" sz="2800" dirty="0"/>
          </a:p>
        </p:txBody>
      </p:sp>
      <p:pic>
        <p:nvPicPr>
          <p:cNvPr id="5" name="Zástupný symbol pro obsah 4" descr="P813013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043819"/>
            <a:ext cx="7416824" cy="556261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105273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/>
              <a:t>Od severu k jihu hřebenem hor vede turistická cesta, přechod trvá 7 dnů a nocuje se v takovýchto </a:t>
            </a:r>
            <a:r>
              <a:rPr lang="cs-CZ" sz="2800" dirty="0" smtClean="0"/>
              <a:t>boudách.</a:t>
            </a:r>
            <a:endParaRPr lang="cs-CZ" sz="2800" dirty="0"/>
          </a:p>
        </p:txBody>
      </p:sp>
      <p:pic>
        <p:nvPicPr>
          <p:cNvPr id="5" name="Zástupný symbol pro obsah 4" descr="P815022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1097825"/>
            <a:ext cx="7416824" cy="556261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4" y="260648"/>
            <a:ext cx="7632848" cy="57606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/>
              <a:t>Kemp pod nejvyšší horou Korsiky</a:t>
            </a:r>
            <a:endParaRPr lang="cs-CZ" sz="3200" dirty="0"/>
          </a:p>
        </p:txBody>
      </p:sp>
      <p:pic>
        <p:nvPicPr>
          <p:cNvPr id="5" name="Zástupný symbol pro obsah 4" descr="P816026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773789"/>
            <a:ext cx="7848872" cy="588665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72344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Sedlo </a:t>
            </a:r>
            <a:r>
              <a:rPr lang="cs-CZ" sz="2800" dirty="0" err="1" smtClean="0"/>
              <a:t>Bavella</a:t>
            </a:r>
            <a:r>
              <a:rPr lang="cs-CZ" sz="2800" dirty="0" smtClean="0"/>
              <a:t> je poutním </a:t>
            </a:r>
            <a:r>
              <a:rPr lang="cs-CZ" sz="2800" dirty="0" smtClean="0"/>
              <a:t>místem.</a:t>
            </a:r>
            <a:endParaRPr lang="cs-CZ" sz="2800" dirty="0"/>
          </a:p>
        </p:txBody>
      </p:sp>
      <p:pic>
        <p:nvPicPr>
          <p:cNvPr id="5" name="Zástupný symbol pro obsah 4" descr="P810004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043819"/>
            <a:ext cx="7416824" cy="556261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274638"/>
            <a:ext cx="8712968" cy="562074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Porosty borovic jsou typické pro vyšší </a:t>
            </a:r>
            <a:r>
              <a:rPr lang="cs-CZ" sz="2400" dirty="0" smtClean="0"/>
              <a:t>polohy.</a:t>
            </a:r>
            <a:endParaRPr lang="cs-CZ" sz="2400" dirty="0"/>
          </a:p>
        </p:txBody>
      </p:sp>
      <p:pic>
        <p:nvPicPr>
          <p:cNvPr id="5" name="Zástupný symbol pro obsah 4" descr="P810005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935807"/>
            <a:ext cx="7488832" cy="561662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7504" y="0"/>
            <a:ext cx="8856984" cy="1196752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Kromě vápenců najdeme i bizarní žulová </a:t>
            </a:r>
            <a:r>
              <a:rPr lang="cs-CZ" sz="2800" dirty="0" smtClean="0"/>
              <a:t>skaliska.</a:t>
            </a:r>
            <a:endParaRPr lang="cs-CZ" sz="2800" dirty="0"/>
          </a:p>
        </p:txBody>
      </p:sp>
      <p:pic>
        <p:nvPicPr>
          <p:cNvPr id="5" name="Zástupný symbol pro obsah 4" descr="P812011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935807"/>
            <a:ext cx="7704856" cy="577864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116632"/>
            <a:ext cx="7992888" cy="792088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Krásné pláže a čisté moře lákají </a:t>
            </a:r>
            <a:r>
              <a:rPr lang="cs-CZ" sz="3200" dirty="0" smtClean="0"/>
              <a:t>turisty.</a:t>
            </a:r>
            <a:endParaRPr lang="cs-CZ" sz="3200" dirty="0"/>
          </a:p>
        </p:txBody>
      </p:sp>
      <p:pic>
        <p:nvPicPr>
          <p:cNvPr id="6" name="Zástupný symbol pro obsah 5" descr="P816026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935807"/>
            <a:ext cx="7704856" cy="577864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Vápencové útesy v jižní části ostrova</a:t>
            </a:r>
            <a:endParaRPr lang="cs-CZ" sz="2800" dirty="0"/>
          </a:p>
        </p:txBody>
      </p:sp>
      <p:pic>
        <p:nvPicPr>
          <p:cNvPr id="5" name="Zástupný symbol pro obsah 4" descr="P811006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908720"/>
            <a:ext cx="7704856" cy="577864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Přístav </a:t>
            </a:r>
            <a:r>
              <a:rPr lang="cs-CZ" sz="2800" dirty="0" err="1" smtClean="0"/>
              <a:t>Bonifacio</a:t>
            </a:r>
            <a:r>
              <a:rPr lang="cs-CZ" sz="2800" dirty="0" smtClean="0"/>
              <a:t> bývá přeplněn </a:t>
            </a:r>
            <a:r>
              <a:rPr lang="cs-CZ" sz="2800" dirty="0" smtClean="0"/>
              <a:t>turisty.</a:t>
            </a:r>
            <a:endParaRPr lang="cs-CZ" sz="2800" dirty="0"/>
          </a:p>
        </p:txBody>
      </p:sp>
      <p:pic>
        <p:nvPicPr>
          <p:cNvPr id="5" name="Zástupný symbol pro obsah 4" descr="P811009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097825"/>
            <a:ext cx="7344816" cy="550861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292080" y="152400"/>
            <a:ext cx="3394720" cy="514880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Město na útesech</a:t>
            </a:r>
            <a:endParaRPr lang="cs-CZ" dirty="0"/>
          </a:p>
        </p:txBody>
      </p:sp>
      <p:pic>
        <p:nvPicPr>
          <p:cNvPr id="5" name="Zástupný symbol pro obsah 4" descr="P811009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-858011" y="858010"/>
            <a:ext cx="6864085" cy="514806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Západ slunce nad Středozemním mořem</a:t>
            </a:r>
            <a:endParaRPr lang="cs-CZ" sz="2800" dirty="0"/>
          </a:p>
        </p:txBody>
      </p:sp>
      <p:pic>
        <p:nvPicPr>
          <p:cNvPr id="5" name="Zástupný symbol pro obsah 4" descr="P816033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881801"/>
            <a:ext cx="7848872" cy="588665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862165"/>
          </a:xfrm>
        </p:spPr>
        <p:txBody>
          <a:bodyPr/>
          <a:lstStyle/>
          <a:p>
            <a:r>
              <a:rPr lang="cs-CZ" sz="1600" dirty="0" smtClean="0"/>
              <a:t>Všechny fotografie:  Archív autora</a:t>
            </a:r>
            <a:endParaRPr lang="cs-CZ" sz="1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5184576" cy="1139825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312</TotalTime>
  <Words>181</Words>
  <Application>Microsoft Office PowerPoint</Application>
  <PresentationFormat>Předvádění na obrazovce (4:3)</PresentationFormat>
  <Paragraphs>29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Shluk</vt:lpstr>
      <vt:lpstr>Korsika  – Napoleonův ostrov</vt:lpstr>
      <vt:lpstr>Pár faktů o Korsice</vt:lpstr>
      <vt:lpstr>Největším přístavem pro trajekty je Bastia.</vt:lpstr>
      <vt:lpstr>Pro auta a autobusy je tu několik pater.</vt:lpstr>
      <vt:lpstr>Přístav v Bastii</vt:lpstr>
      <vt:lpstr>Památník námořníků v Bastii</vt:lpstr>
      <vt:lpstr>Vnitrozemí ostrova je hornaté.</vt:lpstr>
      <vt:lpstr>Horská krajina </vt:lpstr>
      <vt:lpstr>Od severu k jihu hřebenem hor vede turistická cesta, přechod trvá 7 dnů a nocuje se v takovýchto boudách.</vt:lpstr>
      <vt:lpstr>Kemp pod nejvyšší horou Korsiky</vt:lpstr>
      <vt:lpstr>Sedlo Bavella je poutním místem.</vt:lpstr>
      <vt:lpstr>Porosty borovic jsou typické pro vyšší polohy.</vt:lpstr>
      <vt:lpstr>Kromě vápenců najdeme i bizarní žulová skaliska.</vt:lpstr>
      <vt:lpstr>Krásné pláže a čisté moře lákají turisty.</vt:lpstr>
      <vt:lpstr>Vápencové útesy v jižní části ostrova</vt:lpstr>
      <vt:lpstr>Přístav Bonifacio bývá přeplněn turisty.</vt:lpstr>
      <vt:lpstr>Město na útesech</vt:lpstr>
      <vt:lpstr>Západ slunce nad Středozemním mořem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Martin Králík</cp:lastModifiedBy>
  <cp:revision>37</cp:revision>
  <dcterms:created xsi:type="dcterms:W3CDTF">2011-03-27T17:17:06Z</dcterms:created>
  <dcterms:modified xsi:type="dcterms:W3CDTF">2012-03-14T15:57:10Z</dcterms:modified>
</cp:coreProperties>
</file>