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3.xml" ContentType="application/vnd.openxmlformats-officedocument.drawingml.diagram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colors3.xml" ContentType="application/vnd.openxmlformats-officedocument.drawingml.diagramColors+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diagrams/colors2.xml" ContentType="application/vnd.openxmlformats-officedocument.drawingml.diagramColors+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diagrams/drawing1.xml" ContentType="application/vnd.ms-office.drawingml.diagramDraw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996" r:id="rId1"/>
  </p:sldMasterIdLst>
  <p:notesMasterIdLst>
    <p:notesMasterId r:id="rId13"/>
  </p:notesMasterIdLst>
  <p:sldIdLst>
    <p:sldId id="256" r:id="rId2"/>
    <p:sldId id="257" r:id="rId3"/>
    <p:sldId id="262" r:id="rId4"/>
    <p:sldId id="259" r:id="rId5"/>
    <p:sldId id="260" r:id="rId6"/>
    <p:sldId id="263" r:id="rId7"/>
    <p:sldId id="261" r:id="rId8"/>
    <p:sldId id="264" r:id="rId9"/>
    <p:sldId id="265" r:id="rId10"/>
    <p:sldId id="266" r:id="rId11"/>
    <p:sldId id="267"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800000"/>
    <a:srgbClr val="CC3626"/>
    <a:srgbClr val="BC1E04"/>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6208" autoAdjust="0"/>
    <p:restoredTop sz="94660"/>
  </p:normalViewPr>
  <p:slideViewPr>
    <p:cSldViewPr>
      <p:cViewPr varScale="1">
        <p:scale>
          <a:sx n="69" d="100"/>
          <a:sy n="69" d="100"/>
        </p:scale>
        <p:origin x="-528" y="-10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a:xfrm>
          <a:off x="1273857" y="815268"/>
          <a:ext cx="6498543" cy="1477674"/>
        </a:xfrm>
        <a:prstGeom prst="rect">
          <a:avLst/>
        </a:prstGeom>
        <a:solidFill>
          <a:sysClr val="window" lastClr="FFFFFF">
            <a:alpha val="90000"/>
            <a:hueOff val="0"/>
            <a:satOff val="0"/>
            <a:lumOff val="0"/>
            <a:alphaOff val="0"/>
          </a:sysClr>
        </a:solidFill>
        <a:ln w="9525" cap="flat" cmpd="sng" algn="ctr">
          <a:solidFill>
            <a:srgbClr val="4F81BD">
              <a:hueOff val="0"/>
              <a:satOff val="0"/>
              <a:lumOff val="0"/>
              <a:alphaOff val="0"/>
            </a:srgbClr>
          </a:solidFill>
          <a:prstDash val="solid"/>
        </a:ln>
        <a:effectLst>
          <a:outerShdw blurRad="40000" dist="23000" dir="5400000" rotWithShape="0">
            <a:srgbClr val="000000">
              <a:alpha val="35000"/>
            </a:srgbClr>
          </a:outerShdw>
        </a:effectLst>
      </dgm:spPr>
      <dgm:t>
        <a:bodyPr/>
        <a:lstStyle/>
        <a:p>
          <a:pPr algn="l" rtl="0"/>
          <a:r>
            <a:rPr lang="cs-CZ" sz="2000" dirty="0" smtClean="0">
              <a:solidFill>
                <a:sysClr val="windowText" lastClr="000000">
                  <a:hueOff val="0"/>
                  <a:satOff val="0"/>
                  <a:lumOff val="0"/>
                  <a:alphaOff val="0"/>
                </a:sysClr>
              </a:solidFill>
              <a:latin typeface="Calibri"/>
              <a:ea typeface="+mn-ea"/>
              <a:cs typeface="+mn-cs"/>
            </a:rPr>
            <a:t>NÁZEV:</a:t>
          </a:r>
          <a:r>
            <a:rPr lang="cs-CZ" sz="2000" baseline="0" dirty="0" smtClean="0">
              <a:solidFill>
                <a:sysClr val="windowText" lastClr="000000">
                  <a:hueOff val="0"/>
                  <a:satOff val="0"/>
                  <a:lumOff val="0"/>
                  <a:alphaOff val="0"/>
                </a:sysClr>
              </a:solidFill>
              <a:latin typeface="Calibri"/>
              <a:ea typeface="+mn-ea"/>
              <a:cs typeface="+mn-cs"/>
            </a:rPr>
            <a:t> </a:t>
          </a:r>
          <a:r>
            <a:rPr lang="cs-CZ" sz="2000" baseline="0" dirty="0" smtClean="0">
              <a:solidFill>
                <a:sysClr val="windowText" lastClr="000000"/>
              </a:solidFill>
              <a:latin typeface="Calibri"/>
              <a:ea typeface="+mn-ea"/>
              <a:cs typeface="+mn-cs"/>
            </a:rPr>
            <a:t>VY_52_INOVACE_01_F +Z_01</a:t>
          </a:r>
          <a:endParaRPr lang="cs-CZ" sz="2000" dirty="0">
            <a:solidFill>
              <a:sysClr val="windowText" lastClr="000000"/>
            </a:solidFill>
            <a:latin typeface="Calibri"/>
            <a:ea typeface="+mn-ea"/>
            <a:cs typeface="+mn-cs"/>
          </a:endParaRPr>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a:xfrm>
          <a:off x="1273857" y="0"/>
          <a:ext cx="6498543" cy="2547714"/>
        </a:xfrm>
        <a:prstGeom prst="rect">
          <a:avLst/>
        </a:prstGeom>
        <a:solidFill>
          <a:sysClr val="window" lastClr="FFFFFF">
            <a:alpha val="90000"/>
            <a:hueOff val="0"/>
            <a:satOff val="0"/>
            <a:lumOff val="0"/>
            <a:alphaOff val="0"/>
          </a:sysClr>
        </a:solidFill>
        <a:ln w="9525" cap="flat" cmpd="sng" algn="ctr">
          <a:solidFill>
            <a:srgbClr val="4F81BD">
              <a:hueOff val="0"/>
              <a:satOff val="0"/>
              <a:lumOff val="0"/>
              <a:alphaOff val="0"/>
            </a:srgbClr>
          </a:solidFill>
          <a:prstDash val="solid"/>
        </a:ln>
        <a:effectLst>
          <a:outerShdw blurRad="40000" dist="23000" dir="5400000" rotWithShape="0">
            <a:srgbClr val="000000">
              <a:alpha val="35000"/>
            </a:srgbClr>
          </a:outerShdw>
        </a:effectLst>
      </dgm:spPr>
      <dgm:t>
        <a:bodyPr/>
        <a:lstStyle/>
        <a:p>
          <a:pPr algn="l" rtl="0"/>
          <a:r>
            <a:rPr lang="cs-CZ" sz="2000" dirty="0" smtClean="0">
              <a:solidFill>
                <a:sysClr val="windowText" lastClr="000000">
                  <a:hueOff val="0"/>
                  <a:satOff val="0"/>
                  <a:lumOff val="0"/>
                  <a:alphaOff val="0"/>
                </a:sysClr>
              </a:solidFill>
              <a:latin typeface="Calibri"/>
              <a:ea typeface="+mn-ea"/>
              <a:cs typeface="+mn-cs"/>
            </a:rPr>
            <a:t>NÁZEV ŠKOLY: </a:t>
          </a:r>
          <a:r>
            <a:rPr lang="cs-CZ" sz="1100" dirty="0" smtClean="0">
              <a:solidFill>
                <a:sysClr val="windowText" lastClr="000000">
                  <a:hueOff val="0"/>
                  <a:satOff val="0"/>
                  <a:lumOff val="0"/>
                  <a:alphaOff val="0"/>
                </a:sysClr>
              </a:solidFill>
              <a:latin typeface="Calibri"/>
              <a:ea typeface="+mn-ea"/>
              <a:cs typeface="+mn-cs"/>
            </a:rPr>
            <a:t>Základní škola, Uherský Ostroh, okres Uherské Hradiště, příspěvková organizace</a:t>
          </a:r>
          <a:endParaRPr lang="cs-CZ" sz="1100" dirty="0">
            <a:solidFill>
              <a:sysClr val="windowText" lastClr="000000">
                <a:hueOff val="0"/>
                <a:satOff val="0"/>
                <a:lumOff val="0"/>
                <a:alphaOff val="0"/>
              </a:sysClr>
            </a:solidFill>
            <a:latin typeface="Calibri"/>
            <a:ea typeface="+mn-ea"/>
            <a:cs typeface="+mn-cs"/>
          </a:endParaRPr>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a:xfrm>
          <a:off x="1273857" y="407634"/>
          <a:ext cx="6498543" cy="2012694"/>
        </a:xfrm>
        <a:prstGeom prst="rect">
          <a:avLst/>
        </a:prstGeom>
        <a:solidFill>
          <a:sysClr val="window" lastClr="FFFFFF">
            <a:alpha val="90000"/>
            <a:hueOff val="0"/>
            <a:satOff val="0"/>
            <a:lumOff val="0"/>
            <a:alphaOff val="0"/>
          </a:sysClr>
        </a:solidFill>
        <a:ln w="9525" cap="flat" cmpd="sng" algn="ctr">
          <a:solidFill>
            <a:srgbClr val="4F81BD">
              <a:hueOff val="0"/>
              <a:satOff val="0"/>
              <a:lumOff val="0"/>
              <a:alphaOff val="0"/>
            </a:srgbClr>
          </a:solidFill>
          <a:prstDash val="solid"/>
        </a:ln>
        <a:effectLst>
          <a:outerShdw blurRad="40000" dist="23000" dir="5400000" rotWithShape="0">
            <a:srgbClr val="000000">
              <a:alpha val="35000"/>
            </a:srgbClr>
          </a:outerShdw>
        </a:effectLst>
      </dgm:spPr>
      <dgm:t>
        <a:bodyPr/>
        <a:lstStyle/>
        <a:p>
          <a:pPr algn="l" rtl="0"/>
          <a:r>
            <a:rPr lang="cs-CZ" sz="2000" dirty="0" smtClean="0">
              <a:solidFill>
                <a:sysClr val="windowText" lastClr="000000">
                  <a:hueOff val="0"/>
                  <a:satOff val="0"/>
                  <a:lumOff val="0"/>
                  <a:alphaOff val="0"/>
                </a:sysClr>
              </a:solidFill>
              <a:latin typeface="Calibri"/>
              <a:ea typeface="+mn-ea"/>
              <a:cs typeface="+mn-cs"/>
            </a:rPr>
            <a:t>AUTOR: RNDr. Ivana </a:t>
          </a:r>
          <a:r>
            <a:rPr lang="cs-CZ" sz="2000" dirty="0" err="1" smtClean="0">
              <a:solidFill>
                <a:sysClr val="windowText" lastClr="000000">
                  <a:hueOff val="0"/>
                  <a:satOff val="0"/>
                  <a:lumOff val="0"/>
                  <a:alphaOff val="0"/>
                </a:sysClr>
              </a:solidFill>
              <a:latin typeface="Calibri"/>
              <a:ea typeface="+mn-ea"/>
              <a:cs typeface="+mn-cs"/>
            </a:rPr>
            <a:t>Bělohradová</a:t>
          </a:r>
          <a:endParaRPr lang="cs-CZ" sz="2000" dirty="0">
            <a:solidFill>
              <a:srgbClr val="FF0000"/>
            </a:solidFill>
            <a:latin typeface="Calibri"/>
            <a:ea typeface="+mn-ea"/>
            <a:cs typeface="+mn-cs"/>
          </a:endParaRPr>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a:xfrm>
          <a:off x="1273857" y="1222902"/>
          <a:ext cx="6498543" cy="942654"/>
        </a:xfrm>
        <a:prstGeom prst="rect">
          <a:avLst/>
        </a:prstGeom>
        <a:solidFill>
          <a:sysClr val="window" lastClr="FFFFFF">
            <a:alpha val="90000"/>
            <a:hueOff val="0"/>
            <a:satOff val="0"/>
            <a:lumOff val="0"/>
            <a:alphaOff val="0"/>
          </a:sysClr>
        </a:solidFill>
        <a:ln w="9525" cap="flat" cmpd="sng" algn="ctr">
          <a:solidFill>
            <a:srgbClr val="4F81BD">
              <a:hueOff val="0"/>
              <a:satOff val="0"/>
              <a:lumOff val="0"/>
              <a:alphaOff val="0"/>
            </a:srgbClr>
          </a:solidFill>
          <a:prstDash val="solid"/>
        </a:ln>
        <a:effectLst>
          <a:outerShdw blurRad="40000" dist="23000" dir="5400000" rotWithShape="0">
            <a:srgbClr val="000000">
              <a:alpha val="35000"/>
            </a:srgbClr>
          </a:outerShdw>
        </a:effectLst>
      </dgm:spPr>
      <dgm:t>
        <a:bodyPr/>
        <a:lstStyle/>
        <a:p>
          <a:pPr algn="l" rtl="0"/>
          <a:r>
            <a:rPr lang="cs-CZ" sz="2000" dirty="0" smtClean="0">
              <a:solidFill>
                <a:sysClr val="windowText" lastClr="000000">
                  <a:hueOff val="0"/>
                  <a:satOff val="0"/>
                  <a:lumOff val="0"/>
                  <a:alphaOff val="0"/>
                </a:sysClr>
              </a:solidFill>
              <a:latin typeface="Calibri"/>
              <a:ea typeface="+mn-ea"/>
              <a:cs typeface="+mn-cs"/>
            </a:rPr>
            <a:t>TÉMA: </a:t>
          </a:r>
          <a:r>
            <a:rPr lang="cs-CZ" sz="2000" dirty="0" smtClean="0">
              <a:solidFill>
                <a:sysClr val="windowText" lastClr="000000"/>
              </a:solidFill>
              <a:latin typeface="Calibri"/>
              <a:ea typeface="+mn-ea"/>
              <a:cs typeface="+mn-cs"/>
            </a:rPr>
            <a:t>F – 6.A – Látka a těleso</a:t>
          </a:r>
          <a:endParaRPr lang="cs-CZ" sz="2000" dirty="0">
            <a:solidFill>
              <a:sysClr val="windowText" lastClr="000000"/>
            </a:solidFill>
            <a:latin typeface="Calibri"/>
            <a:ea typeface="+mn-ea"/>
            <a:cs typeface="+mn-cs"/>
          </a:endParaRPr>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a:xfrm>
          <a:off x="1273857" y="1630536"/>
          <a:ext cx="6498543" cy="407634"/>
        </a:xfrm>
        <a:prstGeom prst="rect">
          <a:avLst/>
        </a:prstGeom>
        <a:solidFill>
          <a:sysClr val="window" lastClr="FFFFFF">
            <a:alpha val="90000"/>
            <a:hueOff val="0"/>
            <a:satOff val="0"/>
            <a:lumOff val="0"/>
            <a:alphaOff val="0"/>
          </a:sysClr>
        </a:solidFill>
        <a:ln w="9525" cap="flat" cmpd="sng" algn="ctr">
          <a:solidFill>
            <a:srgbClr val="4F81BD">
              <a:hueOff val="0"/>
              <a:satOff val="0"/>
              <a:lumOff val="0"/>
              <a:alphaOff val="0"/>
            </a:srgbClr>
          </a:solidFill>
          <a:prstDash val="solid"/>
        </a:ln>
        <a:effectLst>
          <a:outerShdw blurRad="40000" dist="23000" dir="5400000" rotWithShape="0">
            <a:srgbClr val="000000">
              <a:alpha val="35000"/>
            </a:srgbClr>
          </a:outerShdw>
        </a:effectLst>
      </dgm:spPr>
      <dgm:t>
        <a:bodyPr/>
        <a:lstStyle/>
        <a:p>
          <a:pPr algn="l" rtl="0"/>
          <a:r>
            <a:rPr lang="cs-CZ" sz="2000" dirty="0" smtClean="0">
              <a:solidFill>
                <a:sysClr val="windowText" lastClr="000000">
                  <a:hueOff val="0"/>
                  <a:satOff val="0"/>
                  <a:lumOff val="0"/>
                  <a:alphaOff val="0"/>
                </a:sysClr>
              </a:solidFill>
              <a:latin typeface="Calibri"/>
              <a:ea typeface="+mn-ea"/>
              <a:cs typeface="+mn-cs"/>
            </a:rPr>
            <a:t>ČÍSLO PROJEKTU: CZ.1.07/1.4.00/21.1616 </a:t>
          </a:r>
          <a:endParaRPr lang="cs-CZ" sz="2000" dirty="0">
            <a:solidFill>
              <a:sysClr val="windowText" lastClr="000000">
                <a:hueOff val="0"/>
                <a:satOff val="0"/>
                <a:lumOff val="0"/>
                <a:alphaOff val="0"/>
              </a:sysClr>
            </a:solidFill>
            <a:latin typeface="Calibri"/>
            <a:ea typeface="+mn-ea"/>
            <a:cs typeface="+mn-cs"/>
          </a:endParaRPr>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a:xfrm>
          <a:off x="0" y="0"/>
          <a:ext cx="2547714" cy="2547714"/>
        </a:xfrm>
        <a:prstGeom prst="pie">
          <a:avLst>
            <a:gd name="adj1" fmla="val 5400000"/>
            <a:gd name="adj2" fmla="val 16200000"/>
          </a:avLst>
        </a:prstGeom>
        <a:gradFill rotWithShape="0">
          <a:gsLst>
            <a:gs pos="0">
              <a:srgbClr val="4F81BD">
                <a:hueOff val="0"/>
                <a:satOff val="0"/>
                <a:lumOff val="0"/>
                <a:alphaOff val="0"/>
                <a:shade val="51000"/>
                <a:satMod val="130000"/>
              </a:srgbClr>
            </a:gs>
            <a:gs pos="80000">
              <a:srgbClr val="4F81BD">
                <a:hueOff val="0"/>
                <a:satOff val="0"/>
                <a:lumOff val="0"/>
                <a:alphaOff val="0"/>
                <a:shade val="93000"/>
                <a:satMod val="130000"/>
              </a:srgbClr>
            </a:gs>
            <a:gs pos="100000">
              <a:srgbClr val="4F81BD">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1177"/>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a:xfrm>
          <a:off x="267509" y="407634"/>
          <a:ext cx="2012694" cy="2012694"/>
        </a:xfrm>
        <a:prstGeom prst="pie">
          <a:avLst>
            <a:gd name="adj1" fmla="val 5400000"/>
            <a:gd name="adj2" fmla="val 16200000"/>
          </a:avLst>
        </a:prstGeom>
        <a:gradFill rotWithShape="0">
          <a:gsLst>
            <a:gs pos="0">
              <a:srgbClr val="4F81BD">
                <a:hueOff val="0"/>
                <a:satOff val="0"/>
                <a:lumOff val="0"/>
                <a:alphaOff val="0"/>
                <a:shade val="51000"/>
                <a:satMod val="130000"/>
              </a:srgbClr>
            </a:gs>
            <a:gs pos="80000">
              <a:srgbClr val="4F81BD">
                <a:hueOff val="0"/>
                <a:satOff val="0"/>
                <a:lumOff val="0"/>
                <a:alphaOff val="0"/>
                <a:shade val="93000"/>
                <a:satMod val="130000"/>
              </a:srgbClr>
            </a:gs>
            <a:gs pos="100000">
              <a:srgbClr val="4F81BD">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a:xfrm>
          <a:off x="535019" y="815268"/>
          <a:ext cx="1477674" cy="1477674"/>
        </a:xfrm>
        <a:prstGeom prst="pie">
          <a:avLst>
            <a:gd name="adj1" fmla="val 5400000"/>
            <a:gd name="adj2" fmla="val 16200000"/>
          </a:avLst>
        </a:prstGeom>
        <a:gradFill rotWithShape="0">
          <a:gsLst>
            <a:gs pos="0">
              <a:srgbClr val="4F81BD">
                <a:hueOff val="0"/>
                <a:satOff val="0"/>
                <a:lumOff val="0"/>
                <a:alphaOff val="0"/>
                <a:shade val="51000"/>
                <a:satMod val="130000"/>
              </a:srgbClr>
            </a:gs>
            <a:gs pos="80000">
              <a:srgbClr val="4F81BD">
                <a:hueOff val="0"/>
                <a:satOff val="0"/>
                <a:lumOff val="0"/>
                <a:alphaOff val="0"/>
                <a:shade val="93000"/>
                <a:satMod val="130000"/>
              </a:srgbClr>
            </a:gs>
            <a:gs pos="100000">
              <a:srgbClr val="4F81BD">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a:xfrm>
          <a:off x="802529" y="1222902"/>
          <a:ext cx="942654" cy="942654"/>
        </a:xfrm>
        <a:prstGeom prst="pie">
          <a:avLst>
            <a:gd name="adj1" fmla="val 5400000"/>
            <a:gd name="adj2" fmla="val 16200000"/>
          </a:avLst>
        </a:prstGeom>
        <a:gradFill rotWithShape="0">
          <a:gsLst>
            <a:gs pos="0">
              <a:srgbClr val="4F81BD">
                <a:hueOff val="0"/>
                <a:satOff val="0"/>
                <a:lumOff val="0"/>
                <a:alphaOff val="0"/>
                <a:shade val="51000"/>
                <a:satMod val="130000"/>
              </a:srgbClr>
            </a:gs>
            <a:gs pos="80000">
              <a:srgbClr val="4F81BD">
                <a:hueOff val="0"/>
                <a:satOff val="0"/>
                <a:lumOff val="0"/>
                <a:alphaOff val="0"/>
                <a:shade val="93000"/>
                <a:satMod val="130000"/>
              </a:srgbClr>
            </a:gs>
            <a:gs pos="100000">
              <a:srgbClr val="4F81BD">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a:xfrm>
          <a:off x="1070039" y="1630536"/>
          <a:ext cx="407634" cy="407634"/>
        </a:xfrm>
        <a:prstGeom prst="pie">
          <a:avLst>
            <a:gd name="adj1" fmla="val 5400000"/>
            <a:gd name="adj2" fmla="val 16200000"/>
          </a:avLst>
        </a:prstGeom>
        <a:gradFill rotWithShape="0">
          <a:gsLst>
            <a:gs pos="0">
              <a:srgbClr val="4F81BD">
                <a:hueOff val="0"/>
                <a:satOff val="0"/>
                <a:lumOff val="0"/>
                <a:alphaOff val="0"/>
                <a:shade val="51000"/>
                <a:satMod val="130000"/>
              </a:srgbClr>
            </a:gs>
            <a:gs pos="80000">
              <a:srgbClr val="4F81BD">
                <a:hueOff val="0"/>
                <a:satOff val="0"/>
                <a:lumOff val="0"/>
                <a:alphaOff val="0"/>
                <a:shade val="93000"/>
                <a:satMod val="130000"/>
              </a:srgbClr>
            </a:gs>
            <a:gs pos="100000">
              <a:srgbClr val="4F81BD">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EDF6FE6B-9DBE-4D7B-B8FD-7098875B4EED}" srcId="{757F3AB3-0718-4624-B441-E567A8F0AB56}" destId="{D8197B8C-B260-4A16-BDF4-0947B075E274}" srcOrd="3" destOrd="0" parTransId="{51C5993D-B262-45E6-B66E-76BC9D6D883D}" sibTransId="{1AEC7F05-E0FE-459C-BD47-224AC9D7BEE4}"/>
    <dgm:cxn modelId="{94F5A099-E5EE-4FC4-BF2D-CEEF4830BE4E}" type="presOf" srcId="{B651F6E3-6281-48DB-9319-2AEAFDAE7572}" destId="{619D679B-A015-4ECF-8348-D1034C574F40}" srcOrd="0" destOrd="0" presId="urn:microsoft.com/office/officeart/2005/8/layout/target3"/>
    <dgm:cxn modelId="{35E711C9-BBF4-4459-8CE0-0F4276152391}" type="presOf" srcId="{D1B46980-6531-4606-95E6-44980827E919}" destId="{6140AFEC-043D-4C43-A2F9-D0F5331DF3A3}" srcOrd="0" destOrd="0" presId="urn:microsoft.com/office/officeart/2005/8/layout/target3"/>
    <dgm:cxn modelId="{2D83768A-E0FE-4F9B-8D00-408514EF60B6}" type="presOf" srcId="{B651F6E3-6281-48DB-9319-2AEAFDAE7572}" destId="{6BB5E863-4638-4E1D-BFDE-399D028AC4ED}" srcOrd="1"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0D323633-1A05-4FF0-B070-E59D6CF16022}" type="presOf" srcId="{D1B46980-6531-4606-95E6-44980827E919}" destId="{2BE915AB-18AA-4053-B92C-3BFC9ED204BB}"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1B5C87BD-3EE3-4583-8897-1A5B6F8BDCBB}" type="presOf" srcId="{D8197B8C-B260-4A16-BDF4-0947B075E274}" destId="{5A5FFA88-C948-4069-8E93-59FA12366E83}"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CFA3734-24CD-4E8C-A2FC-B74D50A21A39}" type="presOf" srcId="{4C35D32F-0EAB-4CD7-82EE-45574DC2A586}" destId="{8BEBB6EC-1DAA-4CAC-8A25-BC0FCBD5DBD5}"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2286FAC1-E024-442C-BB8E-2CD723EDA1FC}" type="presOf" srcId="{757F3AB3-0718-4624-B441-E567A8F0AB56}" destId="{333A1088-737F-45CB-B68E-254E46348037}" srcOrd="0" destOrd="0" presId="urn:microsoft.com/office/officeart/2005/8/layout/target3"/>
    <dgm:cxn modelId="{9663E26F-0E22-4508-9640-1B30FD518F60}" type="presOf" srcId="{4C35D32F-0EAB-4CD7-82EE-45574DC2A586}" destId="{890E4F0B-2866-4A3F-A3C7-2A14B1797930}" srcOrd="1" destOrd="0" presId="urn:microsoft.com/office/officeart/2005/8/layout/target3"/>
    <dgm:cxn modelId="{54BBF2F3-F205-4B83-A7C9-4AAB840F19DA}" type="presOf" srcId="{D1D4F407-5343-4D3F-B5B9-D407B03CAEB4}" destId="{AED2198E-93D5-4001-81B4-73124B309672}" srcOrd="1" destOrd="0" presId="urn:microsoft.com/office/officeart/2005/8/layout/target3"/>
    <dgm:cxn modelId="{4C8F7739-5479-44AB-9292-F382E14D324F}" type="presOf" srcId="{D1D4F407-5343-4D3F-B5B9-D407B03CAEB4}" destId="{D005CE8C-CC26-4C3E-AC11-E15060ECD759}" srcOrd="0" destOrd="0" presId="urn:microsoft.com/office/officeart/2005/8/layout/target3"/>
    <dgm:cxn modelId="{944160AB-F87E-4C84-B50E-2DB1C162DD26}" type="presOf" srcId="{D8197B8C-B260-4A16-BDF4-0947B075E274}" destId="{25B08C86-7E15-44DC-BE7F-FFB55DD49D12}" srcOrd="0" destOrd="0" presId="urn:microsoft.com/office/officeart/2005/8/layout/target3"/>
    <dgm:cxn modelId="{9AC51B6B-CBF0-4759-A680-A50645CCD681}" type="presParOf" srcId="{333A1088-737F-45CB-B68E-254E46348037}" destId="{F5ABB229-8D3B-4694-996A-96F23CF14429}" srcOrd="0" destOrd="0" presId="urn:microsoft.com/office/officeart/2005/8/layout/target3"/>
    <dgm:cxn modelId="{E1C8FA12-A4FF-47FE-A1F0-AD8A31D3ABC0}" type="presParOf" srcId="{333A1088-737F-45CB-B68E-254E46348037}" destId="{F41139FD-01EE-4571-8B17-4FB00FC51163}" srcOrd="1" destOrd="0" presId="urn:microsoft.com/office/officeart/2005/8/layout/target3"/>
    <dgm:cxn modelId="{FAE71DA6-E04A-4E97-B28E-860EC0769185}" type="presParOf" srcId="{333A1088-737F-45CB-B68E-254E46348037}" destId="{D005CE8C-CC26-4C3E-AC11-E15060ECD759}" srcOrd="2" destOrd="0" presId="urn:microsoft.com/office/officeart/2005/8/layout/target3"/>
    <dgm:cxn modelId="{4D66F454-9DC9-44C6-8B67-0CE04BE1691D}" type="presParOf" srcId="{333A1088-737F-45CB-B68E-254E46348037}" destId="{2C702D82-9B77-49B7-9568-BB8EB47C3372}" srcOrd="3" destOrd="0" presId="urn:microsoft.com/office/officeart/2005/8/layout/target3"/>
    <dgm:cxn modelId="{F0D25035-1732-4E4C-AA14-0572EB54E43A}" type="presParOf" srcId="{333A1088-737F-45CB-B68E-254E46348037}" destId="{A52A0455-90FF-4808-ABD0-F02540D31D5A}" srcOrd="4" destOrd="0" presId="urn:microsoft.com/office/officeart/2005/8/layout/target3"/>
    <dgm:cxn modelId="{353EDF0E-50B2-4738-92EB-E957CFF68123}" type="presParOf" srcId="{333A1088-737F-45CB-B68E-254E46348037}" destId="{6140AFEC-043D-4C43-A2F9-D0F5331DF3A3}" srcOrd="5" destOrd="0" presId="urn:microsoft.com/office/officeart/2005/8/layout/target3"/>
    <dgm:cxn modelId="{55178F13-5F12-4328-B61D-E6EB37F12908}" type="presParOf" srcId="{333A1088-737F-45CB-B68E-254E46348037}" destId="{9358AC05-5D7D-4327-9F80-1AD486AEA664}" srcOrd="6" destOrd="0" presId="urn:microsoft.com/office/officeart/2005/8/layout/target3"/>
    <dgm:cxn modelId="{67861F1C-E040-4974-B0A2-1580CBF21296}" type="presParOf" srcId="{333A1088-737F-45CB-B68E-254E46348037}" destId="{313FC574-E1CD-4FB4-B054-0B805CE0447D}" srcOrd="7" destOrd="0" presId="urn:microsoft.com/office/officeart/2005/8/layout/target3"/>
    <dgm:cxn modelId="{E6B1D6C8-D86D-48BE-915B-69A244AEE948}" type="presParOf" srcId="{333A1088-737F-45CB-B68E-254E46348037}" destId="{619D679B-A015-4ECF-8348-D1034C574F40}" srcOrd="8" destOrd="0" presId="urn:microsoft.com/office/officeart/2005/8/layout/target3"/>
    <dgm:cxn modelId="{5C8A0C47-A50F-42EC-BA28-8908DCFB1915}" type="presParOf" srcId="{333A1088-737F-45CB-B68E-254E46348037}" destId="{322283A8-4A27-4CDA-BAE3-F381106A9174}" srcOrd="9" destOrd="0" presId="urn:microsoft.com/office/officeart/2005/8/layout/target3"/>
    <dgm:cxn modelId="{6439EABD-1987-4102-B936-D80AB2574E10}" type="presParOf" srcId="{333A1088-737F-45CB-B68E-254E46348037}" destId="{FFC9F71D-1B4F-4AD9-A4A6-86ADEFC8AF5C}" srcOrd="10" destOrd="0" presId="urn:microsoft.com/office/officeart/2005/8/layout/target3"/>
    <dgm:cxn modelId="{AE3527A8-D1B0-4404-AAC8-72B58F6139A5}" type="presParOf" srcId="{333A1088-737F-45CB-B68E-254E46348037}" destId="{25B08C86-7E15-44DC-BE7F-FFB55DD49D12}" srcOrd="11" destOrd="0" presId="urn:microsoft.com/office/officeart/2005/8/layout/target3"/>
    <dgm:cxn modelId="{7BB46CE2-74CB-442C-A1AC-64254D4610A9}" type="presParOf" srcId="{333A1088-737F-45CB-B68E-254E46348037}" destId="{76644BE8-9D7C-4C09-B250-3D10AF48CBB7}" srcOrd="12" destOrd="0" presId="urn:microsoft.com/office/officeart/2005/8/layout/target3"/>
    <dgm:cxn modelId="{D1596899-ECA9-4B56-8AE4-4E78E17B7C1C}" type="presParOf" srcId="{333A1088-737F-45CB-B68E-254E46348037}" destId="{EE85B701-7295-41C0-BA7A-34D3756A2AE6}" srcOrd="13" destOrd="0" presId="urn:microsoft.com/office/officeart/2005/8/layout/target3"/>
    <dgm:cxn modelId="{C5BB8CE2-A56A-4707-98C0-0365909465E5}" type="presParOf" srcId="{333A1088-737F-45CB-B68E-254E46348037}" destId="{8BEBB6EC-1DAA-4CAC-8A25-BC0FCBD5DBD5}" srcOrd="14" destOrd="0" presId="urn:microsoft.com/office/officeart/2005/8/layout/target3"/>
    <dgm:cxn modelId="{BADFA2F5-2B91-4C27-A306-08E1E44CA090}" type="presParOf" srcId="{333A1088-737F-45CB-B68E-254E46348037}" destId="{AED2198E-93D5-4001-81B4-73124B309672}" srcOrd="15" destOrd="0" presId="urn:microsoft.com/office/officeart/2005/8/layout/target3"/>
    <dgm:cxn modelId="{A5A68461-B660-42B7-ACBD-6E59D79A39F3}" type="presParOf" srcId="{333A1088-737F-45CB-B68E-254E46348037}" destId="{2BE915AB-18AA-4053-B92C-3BFC9ED204BB}" srcOrd="16" destOrd="0" presId="urn:microsoft.com/office/officeart/2005/8/layout/target3"/>
    <dgm:cxn modelId="{7DACA34A-C801-4633-AFD5-F9F24713FD0E}" type="presParOf" srcId="{333A1088-737F-45CB-B68E-254E46348037}" destId="{6BB5E863-4638-4E1D-BFDE-399D028AC4ED}" srcOrd="17" destOrd="0" presId="urn:microsoft.com/office/officeart/2005/8/layout/target3"/>
    <dgm:cxn modelId="{7F8207BB-40D8-4AA2-AA15-FE553E68C113}" type="presParOf" srcId="{333A1088-737F-45CB-B68E-254E46348037}" destId="{5A5FFA88-C948-4069-8E93-59FA12366E83}" srcOrd="18" destOrd="0" presId="urn:microsoft.com/office/officeart/2005/8/layout/target3"/>
    <dgm:cxn modelId="{7E04E2C0-A2C9-4518-B4FF-7576A5BBE88A}" type="presParOf" srcId="{333A1088-737F-45CB-B68E-254E46348037}" destId="{890E4F0B-2866-4A3F-A3C7-2A14B1797930}" srcOrd="19" destOrd="0" presId="urn:microsoft.com/office/officeart/2005/8/layout/target3"/>
  </dgm:cxnLst>
  <dgm:bg/>
  <dgm:whole/>
</dgm:dataModel>
</file>

<file path=ppt/diagrams/data2.xml><?xml version="1.0" encoding="utf-8"?>
<dgm:dataModel xmlns:dgm="http://schemas.openxmlformats.org/drawingml/2006/diagram" xmlns:a="http://schemas.openxmlformats.org/drawingml/2006/main">
  <dgm:ptLst>
    <dgm:pt modelId="{12F0FA00-356A-492B-AF44-D15E30790E53}" type="doc">
      <dgm:prSet loTypeId="urn:microsoft.com/office/officeart/2005/8/layout/hierarchy2" loCatId="hierarchy" qsTypeId="urn:microsoft.com/office/officeart/2005/8/quickstyle/simple1" qsCatId="simple" csTypeId="urn:microsoft.com/office/officeart/2005/8/colors/accent1_1" csCatId="accent1" phldr="1"/>
      <dgm:spPr/>
      <dgm:t>
        <a:bodyPr/>
        <a:lstStyle/>
        <a:p>
          <a:endParaRPr lang="cs-CZ"/>
        </a:p>
      </dgm:t>
    </dgm:pt>
    <dgm:pt modelId="{C2633373-45C3-45D5-A87D-535BC6F6506E}">
      <dgm:prSet phldrT="[Text]"/>
      <dgm:spPr>
        <a:solidFill>
          <a:srgbClr val="BC1E04">
            <a:tint val="66000"/>
            <a:satMod val="160000"/>
          </a:srgbClr>
        </a:solidFill>
      </dgm:spPr>
      <dgm:t>
        <a:bodyPr/>
        <a:lstStyle/>
        <a:p>
          <a:r>
            <a:rPr lang="cs-CZ" dirty="0" smtClean="0">
              <a:latin typeface="+mn-lt"/>
            </a:rPr>
            <a:t>Látky</a:t>
          </a:r>
          <a:endParaRPr lang="cs-CZ" dirty="0">
            <a:latin typeface="+mn-lt"/>
          </a:endParaRPr>
        </a:p>
      </dgm:t>
    </dgm:pt>
    <dgm:pt modelId="{2A09D731-1855-412F-AF08-867D30E687F7}" type="parTrans" cxnId="{689C8907-4FDD-4317-A94A-88856347CA0F}">
      <dgm:prSet/>
      <dgm:spPr/>
      <dgm:t>
        <a:bodyPr/>
        <a:lstStyle/>
        <a:p>
          <a:endParaRPr lang="cs-CZ"/>
        </a:p>
      </dgm:t>
    </dgm:pt>
    <dgm:pt modelId="{B6F53BFE-C74A-4900-B6ED-BF43A05E6749}" type="sibTrans" cxnId="{689C8907-4FDD-4317-A94A-88856347CA0F}">
      <dgm:prSet/>
      <dgm:spPr/>
      <dgm:t>
        <a:bodyPr/>
        <a:lstStyle/>
        <a:p>
          <a:endParaRPr lang="cs-CZ"/>
        </a:p>
      </dgm:t>
    </dgm:pt>
    <dgm:pt modelId="{49B1A40C-76ED-4E42-AB61-CC3A890CB9FE}">
      <dgm:prSet phldrT="[Text]"/>
      <dgm:spPr>
        <a:solidFill>
          <a:schemeClr val="accent1">
            <a:lumMod val="60000"/>
            <a:lumOff val="40000"/>
          </a:schemeClr>
        </a:solidFill>
      </dgm:spPr>
      <dgm:t>
        <a:bodyPr/>
        <a:lstStyle/>
        <a:p>
          <a:r>
            <a:rPr lang="cs-CZ" dirty="0" smtClean="0"/>
            <a:t>pevné</a:t>
          </a:r>
          <a:endParaRPr lang="cs-CZ" dirty="0"/>
        </a:p>
      </dgm:t>
    </dgm:pt>
    <dgm:pt modelId="{8358FDF5-587E-4FBC-B7C8-5D167E8D7CFC}" type="parTrans" cxnId="{F9FE7C77-1F99-4624-9E63-EBC278620CBB}">
      <dgm:prSet/>
      <dgm:spPr/>
      <dgm:t>
        <a:bodyPr/>
        <a:lstStyle/>
        <a:p>
          <a:endParaRPr lang="cs-CZ"/>
        </a:p>
      </dgm:t>
    </dgm:pt>
    <dgm:pt modelId="{4997F032-F166-4A35-BD40-48F904EEE3A6}" type="sibTrans" cxnId="{F9FE7C77-1F99-4624-9E63-EBC278620CBB}">
      <dgm:prSet/>
      <dgm:spPr/>
      <dgm:t>
        <a:bodyPr/>
        <a:lstStyle/>
        <a:p>
          <a:endParaRPr lang="cs-CZ"/>
        </a:p>
      </dgm:t>
    </dgm:pt>
    <dgm:pt modelId="{8349C7C3-16B8-4559-B3C2-113D46CED633}">
      <dgm:prSet phldrT="[Text]"/>
      <dgm:spPr>
        <a:solidFill>
          <a:schemeClr val="accent1">
            <a:lumMod val="60000"/>
            <a:lumOff val="40000"/>
          </a:schemeClr>
        </a:solidFill>
      </dgm:spPr>
      <dgm:t>
        <a:bodyPr/>
        <a:lstStyle/>
        <a:p>
          <a:r>
            <a:rPr lang="cs-CZ" dirty="0" smtClean="0"/>
            <a:t>kapalné</a:t>
          </a:r>
          <a:endParaRPr lang="cs-CZ" dirty="0"/>
        </a:p>
      </dgm:t>
    </dgm:pt>
    <dgm:pt modelId="{218B21F2-8F03-461F-83FF-493C2A7B427B}" type="parTrans" cxnId="{3112331F-DCE1-4D98-8D4F-C5ECA6E352D2}">
      <dgm:prSet/>
      <dgm:spPr/>
      <dgm:t>
        <a:bodyPr/>
        <a:lstStyle/>
        <a:p>
          <a:endParaRPr lang="cs-CZ"/>
        </a:p>
      </dgm:t>
    </dgm:pt>
    <dgm:pt modelId="{07C4391F-5937-40A8-8861-95BA00E2E23D}" type="sibTrans" cxnId="{3112331F-DCE1-4D98-8D4F-C5ECA6E352D2}">
      <dgm:prSet/>
      <dgm:spPr/>
      <dgm:t>
        <a:bodyPr/>
        <a:lstStyle/>
        <a:p>
          <a:endParaRPr lang="cs-CZ"/>
        </a:p>
      </dgm:t>
    </dgm:pt>
    <dgm:pt modelId="{35BCF0DB-E3DC-49AC-A312-19C874E2A1B7}">
      <dgm:prSet phldrT="[Text]"/>
      <dgm:spPr>
        <a:solidFill>
          <a:schemeClr val="accent1">
            <a:lumMod val="60000"/>
            <a:lumOff val="40000"/>
          </a:schemeClr>
        </a:solidFill>
      </dgm:spPr>
      <dgm:t>
        <a:bodyPr/>
        <a:lstStyle/>
        <a:p>
          <a:r>
            <a:rPr lang="cs-CZ" dirty="0" smtClean="0"/>
            <a:t>plynné</a:t>
          </a:r>
          <a:endParaRPr lang="cs-CZ" dirty="0"/>
        </a:p>
      </dgm:t>
    </dgm:pt>
    <dgm:pt modelId="{86EFD8AB-A7A9-4AD2-9833-ADBD2BC2C5FB}" type="parTrans" cxnId="{FFDC6F58-7FBD-456C-96E6-0A43F56766BE}">
      <dgm:prSet/>
      <dgm:spPr/>
      <dgm:t>
        <a:bodyPr/>
        <a:lstStyle/>
        <a:p>
          <a:endParaRPr lang="cs-CZ"/>
        </a:p>
      </dgm:t>
    </dgm:pt>
    <dgm:pt modelId="{E3479872-F485-4620-B69C-028F737FD510}" type="sibTrans" cxnId="{FFDC6F58-7FBD-456C-96E6-0A43F56766BE}">
      <dgm:prSet/>
      <dgm:spPr/>
      <dgm:t>
        <a:bodyPr/>
        <a:lstStyle/>
        <a:p>
          <a:endParaRPr lang="cs-CZ"/>
        </a:p>
      </dgm:t>
    </dgm:pt>
    <dgm:pt modelId="{F8AD7BCF-52A3-4C92-9DF4-854DF2587E75}" type="pres">
      <dgm:prSet presAssocID="{12F0FA00-356A-492B-AF44-D15E30790E53}" presName="diagram" presStyleCnt="0">
        <dgm:presLayoutVars>
          <dgm:chPref val="1"/>
          <dgm:dir/>
          <dgm:animOne val="branch"/>
          <dgm:animLvl val="lvl"/>
          <dgm:resizeHandles val="exact"/>
        </dgm:presLayoutVars>
      </dgm:prSet>
      <dgm:spPr/>
      <dgm:t>
        <a:bodyPr/>
        <a:lstStyle/>
        <a:p>
          <a:endParaRPr lang="cs-CZ"/>
        </a:p>
      </dgm:t>
    </dgm:pt>
    <dgm:pt modelId="{C68784FF-FAA3-472F-8158-7F9D76FEDECD}" type="pres">
      <dgm:prSet presAssocID="{C2633373-45C3-45D5-A87D-535BC6F6506E}" presName="root1" presStyleCnt="0"/>
      <dgm:spPr/>
    </dgm:pt>
    <dgm:pt modelId="{E1BEA74B-2BF6-4375-8463-CF39231F0C01}" type="pres">
      <dgm:prSet presAssocID="{C2633373-45C3-45D5-A87D-535BC6F6506E}" presName="LevelOneTextNode" presStyleLbl="node0" presStyleIdx="0" presStyleCnt="1" custLinFactNeighborX="-1741" custLinFactNeighborY="-1583">
        <dgm:presLayoutVars>
          <dgm:chPref val="3"/>
        </dgm:presLayoutVars>
      </dgm:prSet>
      <dgm:spPr/>
      <dgm:t>
        <a:bodyPr/>
        <a:lstStyle/>
        <a:p>
          <a:endParaRPr lang="cs-CZ"/>
        </a:p>
      </dgm:t>
    </dgm:pt>
    <dgm:pt modelId="{B67D2998-4EB3-438F-9360-48C583FD3EA1}" type="pres">
      <dgm:prSet presAssocID="{C2633373-45C3-45D5-A87D-535BC6F6506E}" presName="level2hierChild" presStyleCnt="0"/>
      <dgm:spPr/>
    </dgm:pt>
    <dgm:pt modelId="{56860244-B9D8-4419-A586-177727782B60}" type="pres">
      <dgm:prSet presAssocID="{8358FDF5-587E-4FBC-B7C8-5D167E8D7CFC}" presName="conn2-1" presStyleLbl="parChTrans1D2" presStyleIdx="0" presStyleCnt="3"/>
      <dgm:spPr/>
      <dgm:t>
        <a:bodyPr/>
        <a:lstStyle/>
        <a:p>
          <a:endParaRPr lang="cs-CZ"/>
        </a:p>
      </dgm:t>
    </dgm:pt>
    <dgm:pt modelId="{D5FA05A9-1D9E-489D-967D-35056895F0BC}" type="pres">
      <dgm:prSet presAssocID="{8358FDF5-587E-4FBC-B7C8-5D167E8D7CFC}" presName="connTx" presStyleLbl="parChTrans1D2" presStyleIdx="0" presStyleCnt="3"/>
      <dgm:spPr/>
      <dgm:t>
        <a:bodyPr/>
        <a:lstStyle/>
        <a:p>
          <a:endParaRPr lang="cs-CZ"/>
        </a:p>
      </dgm:t>
    </dgm:pt>
    <dgm:pt modelId="{4FF271E5-D760-4C76-99EB-B0F820E3A48B}" type="pres">
      <dgm:prSet presAssocID="{49B1A40C-76ED-4E42-AB61-CC3A890CB9FE}" presName="root2" presStyleCnt="0"/>
      <dgm:spPr/>
    </dgm:pt>
    <dgm:pt modelId="{A29B118C-41B9-459F-A88D-27F862EE844D}" type="pres">
      <dgm:prSet presAssocID="{49B1A40C-76ED-4E42-AB61-CC3A890CB9FE}" presName="LevelTwoTextNode" presStyleLbl="node2" presStyleIdx="0" presStyleCnt="3">
        <dgm:presLayoutVars>
          <dgm:chPref val="3"/>
        </dgm:presLayoutVars>
      </dgm:prSet>
      <dgm:spPr/>
      <dgm:t>
        <a:bodyPr/>
        <a:lstStyle/>
        <a:p>
          <a:endParaRPr lang="cs-CZ"/>
        </a:p>
      </dgm:t>
    </dgm:pt>
    <dgm:pt modelId="{2EE3F328-C01D-4DE3-8DF6-33C32164F145}" type="pres">
      <dgm:prSet presAssocID="{49B1A40C-76ED-4E42-AB61-CC3A890CB9FE}" presName="level3hierChild" presStyleCnt="0"/>
      <dgm:spPr/>
    </dgm:pt>
    <dgm:pt modelId="{3F15E9A4-C7D3-482E-BA93-22619EEBD630}" type="pres">
      <dgm:prSet presAssocID="{218B21F2-8F03-461F-83FF-493C2A7B427B}" presName="conn2-1" presStyleLbl="parChTrans1D2" presStyleIdx="1" presStyleCnt="3"/>
      <dgm:spPr/>
      <dgm:t>
        <a:bodyPr/>
        <a:lstStyle/>
        <a:p>
          <a:endParaRPr lang="cs-CZ"/>
        </a:p>
      </dgm:t>
    </dgm:pt>
    <dgm:pt modelId="{14B230C9-C931-457D-8CB3-E5E362C93B43}" type="pres">
      <dgm:prSet presAssocID="{218B21F2-8F03-461F-83FF-493C2A7B427B}" presName="connTx" presStyleLbl="parChTrans1D2" presStyleIdx="1" presStyleCnt="3"/>
      <dgm:spPr/>
      <dgm:t>
        <a:bodyPr/>
        <a:lstStyle/>
        <a:p>
          <a:endParaRPr lang="cs-CZ"/>
        </a:p>
      </dgm:t>
    </dgm:pt>
    <dgm:pt modelId="{CD3EA872-49E2-46BB-8970-702E55CEE51C}" type="pres">
      <dgm:prSet presAssocID="{8349C7C3-16B8-4559-B3C2-113D46CED633}" presName="root2" presStyleCnt="0"/>
      <dgm:spPr/>
    </dgm:pt>
    <dgm:pt modelId="{339090EC-F697-4BDD-90BF-061273608831}" type="pres">
      <dgm:prSet presAssocID="{8349C7C3-16B8-4559-B3C2-113D46CED633}" presName="LevelTwoTextNode" presStyleLbl="node2" presStyleIdx="1" presStyleCnt="3">
        <dgm:presLayoutVars>
          <dgm:chPref val="3"/>
        </dgm:presLayoutVars>
      </dgm:prSet>
      <dgm:spPr/>
      <dgm:t>
        <a:bodyPr/>
        <a:lstStyle/>
        <a:p>
          <a:endParaRPr lang="cs-CZ"/>
        </a:p>
      </dgm:t>
    </dgm:pt>
    <dgm:pt modelId="{2768D04D-E1AA-43C2-8D4E-EF850983C7ED}" type="pres">
      <dgm:prSet presAssocID="{8349C7C3-16B8-4559-B3C2-113D46CED633}" presName="level3hierChild" presStyleCnt="0"/>
      <dgm:spPr/>
    </dgm:pt>
    <dgm:pt modelId="{361C5B1C-D332-4D2C-8955-8433725D337D}" type="pres">
      <dgm:prSet presAssocID="{86EFD8AB-A7A9-4AD2-9833-ADBD2BC2C5FB}" presName="conn2-1" presStyleLbl="parChTrans1D2" presStyleIdx="2" presStyleCnt="3"/>
      <dgm:spPr/>
      <dgm:t>
        <a:bodyPr/>
        <a:lstStyle/>
        <a:p>
          <a:endParaRPr lang="cs-CZ"/>
        </a:p>
      </dgm:t>
    </dgm:pt>
    <dgm:pt modelId="{ADC5487C-5D37-43AA-91B8-93ABEF0F724E}" type="pres">
      <dgm:prSet presAssocID="{86EFD8AB-A7A9-4AD2-9833-ADBD2BC2C5FB}" presName="connTx" presStyleLbl="parChTrans1D2" presStyleIdx="2" presStyleCnt="3"/>
      <dgm:spPr/>
      <dgm:t>
        <a:bodyPr/>
        <a:lstStyle/>
        <a:p>
          <a:endParaRPr lang="cs-CZ"/>
        </a:p>
      </dgm:t>
    </dgm:pt>
    <dgm:pt modelId="{9E5CFBD0-43DD-4783-B359-1F1D9E5A895E}" type="pres">
      <dgm:prSet presAssocID="{35BCF0DB-E3DC-49AC-A312-19C874E2A1B7}" presName="root2" presStyleCnt="0"/>
      <dgm:spPr/>
    </dgm:pt>
    <dgm:pt modelId="{F6FA6C4D-5DB3-486B-8E0B-AE7F6EB8D5E2}" type="pres">
      <dgm:prSet presAssocID="{35BCF0DB-E3DC-49AC-A312-19C874E2A1B7}" presName="LevelTwoTextNode" presStyleLbl="node2" presStyleIdx="2" presStyleCnt="3">
        <dgm:presLayoutVars>
          <dgm:chPref val="3"/>
        </dgm:presLayoutVars>
      </dgm:prSet>
      <dgm:spPr/>
      <dgm:t>
        <a:bodyPr/>
        <a:lstStyle/>
        <a:p>
          <a:endParaRPr lang="cs-CZ"/>
        </a:p>
      </dgm:t>
    </dgm:pt>
    <dgm:pt modelId="{B15D5C87-EA8C-4F15-8E1B-E31149B30F83}" type="pres">
      <dgm:prSet presAssocID="{35BCF0DB-E3DC-49AC-A312-19C874E2A1B7}" presName="level3hierChild" presStyleCnt="0"/>
      <dgm:spPr/>
    </dgm:pt>
  </dgm:ptLst>
  <dgm:cxnLst>
    <dgm:cxn modelId="{62D3B128-39C9-4DB9-A3C2-4B0A52FE5436}" type="presOf" srcId="{218B21F2-8F03-461F-83FF-493C2A7B427B}" destId="{14B230C9-C931-457D-8CB3-E5E362C93B43}" srcOrd="1" destOrd="0" presId="urn:microsoft.com/office/officeart/2005/8/layout/hierarchy2"/>
    <dgm:cxn modelId="{FA0A05F7-5803-4E27-BBB1-02C0A4444C2A}" type="presOf" srcId="{12F0FA00-356A-492B-AF44-D15E30790E53}" destId="{F8AD7BCF-52A3-4C92-9DF4-854DF2587E75}" srcOrd="0" destOrd="0" presId="urn:microsoft.com/office/officeart/2005/8/layout/hierarchy2"/>
    <dgm:cxn modelId="{2DD7F968-EDC6-4408-8794-364683787D7D}" type="presOf" srcId="{8349C7C3-16B8-4559-B3C2-113D46CED633}" destId="{339090EC-F697-4BDD-90BF-061273608831}" srcOrd="0" destOrd="0" presId="urn:microsoft.com/office/officeart/2005/8/layout/hierarchy2"/>
    <dgm:cxn modelId="{3112331F-DCE1-4D98-8D4F-C5ECA6E352D2}" srcId="{C2633373-45C3-45D5-A87D-535BC6F6506E}" destId="{8349C7C3-16B8-4559-B3C2-113D46CED633}" srcOrd="1" destOrd="0" parTransId="{218B21F2-8F03-461F-83FF-493C2A7B427B}" sibTransId="{07C4391F-5937-40A8-8861-95BA00E2E23D}"/>
    <dgm:cxn modelId="{C9003457-4EE8-4AEA-A641-B1E60F911B86}" type="presOf" srcId="{35BCF0DB-E3DC-49AC-A312-19C874E2A1B7}" destId="{F6FA6C4D-5DB3-486B-8E0B-AE7F6EB8D5E2}" srcOrd="0" destOrd="0" presId="urn:microsoft.com/office/officeart/2005/8/layout/hierarchy2"/>
    <dgm:cxn modelId="{FFDC6F58-7FBD-456C-96E6-0A43F56766BE}" srcId="{C2633373-45C3-45D5-A87D-535BC6F6506E}" destId="{35BCF0DB-E3DC-49AC-A312-19C874E2A1B7}" srcOrd="2" destOrd="0" parTransId="{86EFD8AB-A7A9-4AD2-9833-ADBD2BC2C5FB}" sibTransId="{E3479872-F485-4620-B69C-028F737FD510}"/>
    <dgm:cxn modelId="{DA5560BC-72BC-4206-9F94-C233D1998520}" type="presOf" srcId="{86EFD8AB-A7A9-4AD2-9833-ADBD2BC2C5FB}" destId="{361C5B1C-D332-4D2C-8955-8433725D337D}" srcOrd="0" destOrd="0" presId="urn:microsoft.com/office/officeart/2005/8/layout/hierarchy2"/>
    <dgm:cxn modelId="{A6E58E17-29A6-449D-A9EA-99B0FF675B43}" type="presOf" srcId="{86EFD8AB-A7A9-4AD2-9833-ADBD2BC2C5FB}" destId="{ADC5487C-5D37-43AA-91B8-93ABEF0F724E}" srcOrd="1" destOrd="0" presId="urn:microsoft.com/office/officeart/2005/8/layout/hierarchy2"/>
    <dgm:cxn modelId="{041E529F-F470-4AC6-A246-037C956418AF}" type="presOf" srcId="{C2633373-45C3-45D5-A87D-535BC6F6506E}" destId="{E1BEA74B-2BF6-4375-8463-CF39231F0C01}" srcOrd="0" destOrd="0" presId="urn:microsoft.com/office/officeart/2005/8/layout/hierarchy2"/>
    <dgm:cxn modelId="{689C8907-4FDD-4317-A94A-88856347CA0F}" srcId="{12F0FA00-356A-492B-AF44-D15E30790E53}" destId="{C2633373-45C3-45D5-A87D-535BC6F6506E}" srcOrd="0" destOrd="0" parTransId="{2A09D731-1855-412F-AF08-867D30E687F7}" sibTransId="{B6F53BFE-C74A-4900-B6ED-BF43A05E6749}"/>
    <dgm:cxn modelId="{A410FBDF-5B4D-483A-B275-186E40EB31CB}" type="presOf" srcId="{8358FDF5-587E-4FBC-B7C8-5D167E8D7CFC}" destId="{56860244-B9D8-4419-A586-177727782B60}" srcOrd="0" destOrd="0" presId="urn:microsoft.com/office/officeart/2005/8/layout/hierarchy2"/>
    <dgm:cxn modelId="{DB3C5677-742C-467A-A007-96FBE641B395}" type="presOf" srcId="{49B1A40C-76ED-4E42-AB61-CC3A890CB9FE}" destId="{A29B118C-41B9-459F-A88D-27F862EE844D}" srcOrd="0" destOrd="0" presId="urn:microsoft.com/office/officeart/2005/8/layout/hierarchy2"/>
    <dgm:cxn modelId="{1819E074-57DA-4EF4-A9BD-853078A26029}" type="presOf" srcId="{8358FDF5-587E-4FBC-B7C8-5D167E8D7CFC}" destId="{D5FA05A9-1D9E-489D-967D-35056895F0BC}" srcOrd="1" destOrd="0" presId="urn:microsoft.com/office/officeart/2005/8/layout/hierarchy2"/>
    <dgm:cxn modelId="{F9FE7C77-1F99-4624-9E63-EBC278620CBB}" srcId="{C2633373-45C3-45D5-A87D-535BC6F6506E}" destId="{49B1A40C-76ED-4E42-AB61-CC3A890CB9FE}" srcOrd="0" destOrd="0" parTransId="{8358FDF5-587E-4FBC-B7C8-5D167E8D7CFC}" sibTransId="{4997F032-F166-4A35-BD40-48F904EEE3A6}"/>
    <dgm:cxn modelId="{D5EC8EE0-8DEA-4441-AA27-582DBF9EA91B}" type="presOf" srcId="{218B21F2-8F03-461F-83FF-493C2A7B427B}" destId="{3F15E9A4-C7D3-482E-BA93-22619EEBD630}" srcOrd="0" destOrd="0" presId="urn:microsoft.com/office/officeart/2005/8/layout/hierarchy2"/>
    <dgm:cxn modelId="{55F24DD0-0B1F-4E71-B6FA-DC027BD4595C}" type="presParOf" srcId="{F8AD7BCF-52A3-4C92-9DF4-854DF2587E75}" destId="{C68784FF-FAA3-472F-8158-7F9D76FEDECD}" srcOrd="0" destOrd="0" presId="urn:microsoft.com/office/officeart/2005/8/layout/hierarchy2"/>
    <dgm:cxn modelId="{2DC52D62-1CA5-4766-906A-7BF314E6647B}" type="presParOf" srcId="{C68784FF-FAA3-472F-8158-7F9D76FEDECD}" destId="{E1BEA74B-2BF6-4375-8463-CF39231F0C01}" srcOrd="0" destOrd="0" presId="urn:microsoft.com/office/officeart/2005/8/layout/hierarchy2"/>
    <dgm:cxn modelId="{F70720A9-008A-4302-8C6B-CA1CFB6A379B}" type="presParOf" srcId="{C68784FF-FAA3-472F-8158-7F9D76FEDECD}" destId="{B67D2998-4EB3-438F-9360-48C583FD3EA1}" srcOrd="1" destOrd="0" presId="urn:microsoft.com/office/officeart/2005/8/layout/hierarchy2"/>
    <dgm:cxn modelId="{156DB5E2-4EB5-44AE-BF41-A2FF58F51746}" type="presParOf" srcId="{B67D2998-4EB3-438F-9360-48C583FD3EA1}" destId="{56860244-B9D8-4419-A586-177727782B60}" srcOrd="0" destOrd="0" presId="urn:microsoft.com/office/officeart/2005/8/layout/hierarchy2"/>
    <dgm:cxn modelId="{D0F3DEE9-89F4-4888-BC2D-9054450475DF}" type="presParOf" srcId="{56860244-B9D8-4419-A586-177727782B60}" destId="{D5FA05A9-1D9E-489D-967D-35056895F0BC}" srcOrd="0" destOrd="0" presId="urn:microsoft.com/office/officeart/2005/8/layout/hierarchy2"/>
    <dgm:cxn modelId="{101DED30-4C8B-45A8-B630-6215C9DF6BBB}" type="presParOf" srcId="{B67D2998-4EB3-438F-9360-48C583FD3EA1}" destId="{4FF271E5-D760-4C76-99EB-B0F820E3A48B}" srcOrd="1" destOrd="0" presId="urn:microsoft.com/office/officeart/2005/8/layout/hierarchy2"/>
    <dgm:cxn modelId="{E73EFD57-2D38-4691-9D8D-C6D241FE0C7A}" type="presParOf" srcId="{4FF271E5-D760-4C76-99EB-B0F820E3A48B}" destId="{A29B118C-41B9-459F-A88D-27F862EE844D}" srcOrd="0" destOrd="0" presId="urn:microsoft.com/office/officeart/2005/8/layout/hierarchy2"/>
    <dgm:cxn modelId="{21756A22-2D1C-43D3-8053-9FB4F363E3DE}" type="presParOf" srcId="{4FF271E5-D760-4C76-99EB-B0F820E3A48B}" destId="{2EE3F328-C01D-4DE3-8DF6-33C32164F145}" srcOrd="1" destOrd="0" presId="urn:microsoft.com/office/officeart/2005/8/layout/hierarchy2"/>
    <dgm:cxn modelId="{6F16AEFA-8C04-4B72-B487-E39CA2BFBCD8}" type="presParOf" srcId="{B67D2998-4EB3-438F-9360-48C583FD3EA1}" destId="{3F15E9A4-C7D3-482E-BA93-22619EEBD630}" srcOrd="2" destOrd="0" presId="urn:microsoft.com/office/officeart/2005/8/layout/hierarchy2"/>
    <dgm:cxn modelId="{B287ACE7-3D75-4B56-AC38-45B26A3ED097}" type="presParOf" srcId="{3F15E9A4-C7D3-482E-BA93-22619EEBD630}" destId="{14B230C9-C931-457D-8CB3-E5E362C93B43}" srcOrd="0" destOrd="0" presId="urn:microsoft.com/office/officeart/2005/8/layout/hierarchy2"/>
    <dgm:cxn modelId="{D14C10B8-BE43-4C55-8CC5-701A174F8D03}" type="presParOf" srcId="{B67D2998-4EB3-438F-9360-48C583FD3EA1}" destId="{CD3EA872-49E2-46BB-8970-702E55CEE51C}" srcOrd="3" destOrd="0" presId="urn:microsoft.com/office/officeart/2005/8/layout/hierarchy2"/>
    <dgm:cxn modelId="{65B34280-D3AA-4F9A-B76A-25DFF5F96D78}" type="presParOf" srcId="{CD3EA872-49E2-46BB-8970-702E55CEE51C}" destId="{339090EC-F697-4BDD-90BF-061273608831}" srcOrd="0" destOrd="0" presId="urn:microsoft.com/office/officeart/2005/8/layout/hierarchy2"/>
    <dgm:cxn modelId="{26985296-F70A-4A7A-BC87-E5BD6CEE7528}" type="presParOf" srcId="{CD3EA872-49E2-46BB-8970-702E55CEE51C}" destId="{2768D04D-E1AA-43C2-8D4E-EF850983C7ED}" srcOrd="1" destOrd="0" presId="urn:microsoft.com/office/officeart/2005/8/layout/hierarchy2"/>
    <dgm:cxn modelId="{DC7CE78A-856F-430C-B455-B2130F46B5B5}" type="presParOf" srcId="{B67D2998-4EB3-438F-9360-48C583FD3EA1}" destId="{361C5B1C-D332-4D2C-8955-8433725D337D}" srcOrd="4" destOrd="0" presId="urn:microsoft.com/office/officeart/2005/8/layout/hierarchy2"/>
    <dgm:cxn modelId="{3DB73FEC-923E-4A53-A010-8DEAA6F61384}" type="presParOf" srcId="{361C5B1C-D332-4D2C-8955-8433725D337D}" destId="{ADC5487C-5D37-43AA-91B8-93ABEF0F724E}" srcOrd="0" destOrd="0" presId="urn:microsoft.com/office/officeart/2005/8/layout/hierarchy2"/>
    <dgm:cxn modelId="{01826F6A-DF05-46C0-91AC-F28F789040D6}" type="presParOf" srcId="{B67D2998-4EB3-438F-9360-48C583FD3EA1}" destId="{9E5CFBD0-43DD-4783-B359-1F1D9E5A895E}" srcOrd="5" destOrd="0" presId="urn:microsoft.com/office/officeart/2005/8/layout/hierarchy2"/>
    <dgm:cxn modelId="{4A1FD2B4-E2A8-4DD8-901C-9D8C41D6AC36}" type="presParOf" srcId="{9E5CFBD0-43DD-4783-B359-1F1D9E5A895E}" destId="{F6FA6C4D-5DB3-486B-8E0B-AE7F6EB8D5E2}" srcOrd="0" destOrd="0" presId="urn:microsoft.com/office/officeart/2005/8/layout/hierarchy2"/>
    <dgm:cxn modelId="{EB3E8152-BA45-4EF3-A97B-DA97DE2253E8}" type="presParOf" srcId="{9E5CFBD0-43DD-4783-B359-1F1D9E5A895E}" destId="{B15D5C87-EA8C-4F15-8E1B-E31149B30F83}" srcOrd="1" destOrd="0" presId="urn:microsoft.com/office/officeart/2005/8/layout/hierarchy2"/>
  </dgm:cxnLst>
  <dgm:bg/>
  <dgm:whole/>
</dgm:dataModel>
</file>

<file path=ppt/diagrams/data3.xml><?xml version="1.0" encoding="utf-8"?>
<dgm:dataModel xmlns:dgm="http://schemas.openxmlformats.org/drawingml/2006/diagram" xmlns:a="http://schemas.openxmlformats.org/drawingml/2006/main">
  <dgm:ptLst>
    <dgm:pt modelId="{12F0FA00-356A-492B-AF44-D15E30790E53}" type="doc">
      <dgm:prSet loTypeId="urn:microsoft.com/office/officeart/2005/8/layout/hierarchy2" loCatId="hierarchy" qsTypeId="urn:microsoft.com/office/officeart/2005/8/quickstyle/simple1" qsCatId="simple" csTypeId="urn:microsoft.com/office/officeart/2005/8/colors/accent1_1" csCatId="accent1" phldr="1"/>
      <dgm:spPr/>
      <dgm:t>
        <a:bodyPr/>
        <a:lstStyle/>
        <a:p>
          <a:endParaRPr lang="cs-CZ"/>
        </a:p>
      </dgm:t>
    </dgm:pt>
    <dgm:pt modelId="{C2633373-45C3-45D5-A87D-535BC6F6506E}">
      <dgm:prSet phldrT="[Text]"/>
      <dgm:spPr>
        <a:solidFill>
          <a:srgbClr val="BC1E04">
            <a:tint val="66000"/>
            <a:satMod val="160000"/>
          </a:srgbClr>
        </a:solidFill>
      </dgm:spPr>
      <dgm:t>
        <a:bodyPr/>
        <a:lstStyle/>
        <a:p>
          <a:r>
            <a:rPr lang="cs-CZ" dirty="0" smtClean="0"/>
            <a:t>Tělesa</a:t>
          </a:r>
          <a:endParaRPr lang="cs-CZ" dirty="0"/>
        </a:p>
      </dgm:t>
    </dgm:pt>
    <dgm:pt modelId="{2A09D731-1855-412F-AF08-867D30E687F7}" type="parTrans" cxnId="{689C8907-4FDD-4317-A94A-88856347CA0F}">
      <dgm:prSet/>
      <dgm:spPr/>
      <dgm:t>
        <a:bodyPr/>
        <a:lstStyle/>
        <a:p>
          <a:endParaRPr lang="cs-CZ"/>
        </a:p>
      </dgm:t>
    </dgm:pt>
    <dgm:pt modelId="{B6F53BFE-C74A-4900-B6ED-BF43A05E6749}" type="sibTrans" cxnId="{689C8907-4FDD-4317-A94A-88856347CA0F}">
      <dgm:prSet/>
      <dgm:spPr/>
      <dgm:t>
        <a:bodyPr/>
        <a:lstStyle/>
        <a:p>
          <a:endParaRPr lang="cs-CZ"/>
        </a:p>
      </dgm:t>
    </dgm:pt>
    <dgm:pt modelId="{49B1A40C-76ED-4E42-AB61-CC3A890CB9FE}">
      <dgm:prSet phldrT="[Text]"/>
      <dgm:spPr>
        <a:solidFill>
          <a:schemeClr val="accent1">
            <a:lumMod val="60000"/>
            <a:lumOff val="40000"/>
          </a:schemeClr>
        </a:solidFill>
      </dgm:spPr>
      <dgm:t>
        <a:bodyPr/>
        <a:lstStyle/>
        <a:p>
          <a:r>
            <a:rPr lang="cs-CZ" dirty="0" smtClean="0"/>
            <a:t>pevná</a:t>
          </a:r>
          <a:endParaRPr lang="cs-CZ" dirty="0"/>
        </a:p>
      </dgm:t>
    </dgm:pt>
    <dgm:pt modelId="{8358FDF5-587E-4FBC-B7C8-5D167E8D7CFC}" type="parTrans" cxnId="{F9FE7C77-1F99-4624-9E63-EBC278620CBB}">
      <dgm:prSet/>
      <dgm:spPr/>
      <dgm:t>
        <a:bodyPr/>
        <a:lstStyle/>
        <a:p>
          <a:endParaRPr lang="cs-CZ"/>
        </a:p>
      </dgm:t>
    </dgm:pt>
    <dgm:pt modelId="{4997F032-F166-4A35-BD40-48F904EEE3A6}" type="sibTrans" cxnId="{F9FE7C77-1F99-4624-9E63-EBC278620CBB}">
      <dgm:prSet/>
      <dgm:spPr/>
      <dgm:t>
        <a:bodyPr/>
        <a:lstStyle/>
        <a:p>
          <a:endParaRPr lang="cs-CZ"/>
        </a:p>
      </dgm:t>
    </dgm:pt>
    <dgm:pt modelId="{8349C7C3-16B8-4559-B3C2-113D46CED633}">
      <dgm:prSet phldrT="[Text]"/>
      <dgm:spPr>
        <a:solidFill>
          <a:schemeClr val="accent1">
            <a:lumMod val="60000"/>
            <a:lumOff val="40000"/>
          </a:schemeClr>
        </a:solidFill>
      </dgm:spPr>
      <dgm:t>
        <a:bodyPr/>
        <a:lstStyle/>
        <a:p>
          <a:r>
            <a:rPr lang="cs-CZ" dirty="0" smtClean="0"/>
            <a:t>kapalná</a:t>
          </a:r>
          <a:endParaRPr lang="cs-CZ" dirty="0"/>
        </a:p>
      </dgm:t>
    </dgm:pt>
    <dgm:pt modelId="{218B21F2-8F03-461F-83FF-493C2A7B427B}" type="parTrans" cxnId="{3112331F-DCE1-4D98-8D4F-C5ECA6E352D2}">
      <dgm:prSet/>
      <dgm:spPr/>
      <dgm:t>
        <a:bodyPr/>
        <a:lstStyle/>
        <a:p>
          <a:endParaRPr lang="cs-CZ"/>
        </a:p>
      </dgm:t>
    </dgm:pt>
    <dgm:pt modelId="{07C4391F-5937-40A8-8861-95BA00E2E23D}" type="sibTrans" cxnId="{3112331F-DCE1-4D98-8D4F-C5ECA6E352D2}">
      <dgm:prSet/>
      <dgm:spPr/>
      <dgm:t>
        <a:bodyPr/>
        <a:lstStyle/>
        <a:p>
          <a:endParaRPr lang="cs-CZ"/>
        </a:p>
      </dgm:t>
    </dgm:pt>
    <dgm:pt modelId="{35BCF0DB-E3DC-49AC-A312-19C874E2A1B7}">
      <dgm:prSet phldrT="[Text]"/>
      <dgm:spPr>
        <a:solidFill>
          <a:schemeClr val="accent1">
            <a:lumMod val="60000"/>
            <a:lumOff val="40000"/>
          </a:schemeClr>
        </a:solidFill>
      </dgm:spPr>
      <dgm:t>
        <a:bodyPr/>
        <a:lstStyle/>
        <a:p>
          <a:r>
            <a:rPr lang="cs-CZ" dirty="0" smtClean="0"/>
            <a:t>plynná</a:t>
          </a:r>
          <a:endParaRPr lang="cs-CZ" dirty="0"/>
        </a:p>
      </dgm:t>
    </dgm:pt>
    <dgm:pt modelId="{86EFD8AB-A7A9-4AD2-9833-ADBD2BC2C5FB}" type="parTrans" cxnId="{FFDC6F58-7FBD-456C-96E6-0A43F56766BE}">
      <dgm:prSet/>
      <dgm:spPr/>
      <dgm:t>
        <a:bodyPr/>
        <a:lstStyle/>
        <a:p>
          <a:endParaRPr lang="cs-CZ"/>
        </a:p>
      </dgm:t>
    </dgm:pt>
    <dgm:pt modelId="{E3479872-F485-4620-B69C-028F737FD510}" type="sibTrans" cxnId="{FFDC6F58-7FBD-456C-96E6-0A43F56766BE}">
      <dgm:prSet/>
      <dgm:spPr/>
      <dgm:t>
        <a:bodyPr/>
        <a:lstStyle/>
        <a:p>
          <a:endParaRPr lang="cs-CZ"/>
        </a:p>
      </dgm:t>
    </dgm:pt>
    <dgm:pt modelId="{F8AD7BCF-52A3-4C92-9DF4-854DF2587E75}" type="pres">
      <dgm:prSet presAssocID="{12F0FA00-356A-492B-AF44-D15E30790E53}" presName="diagram" presStyleCnt="0">
        <dgm:presLayoutVars>
          <dgm:chPref val="1"/>
          <dgm:dir/>
          <dgm:animOne val="branch"/>
          <dgm:animLvl val="lvl"/>
          <dgm:resizeHandles val="exact"/>
        </dgm:presLayoutVars>
      </dgm:prSet>
      <dgm:spPr/>
      <dgm:t>
        <a:bodyPr/>
        <a:lstStyle/>
        <a:p>
          <a:endParaRPr lang="cs-CZ"/>
        </a:p>
      </dgm:t>
    </dgm:pt>
    <dgm:pt modelId="{C68784FF-FAA3-472F-8158-7F9D76FEDECD}" type="pres">
      <dgm:prSet presAssocID="{C2633373-45C3-45D5-A87D-535BC6F6506E}" presName="root1" presStyleCnt="0"/>
      <dgm:spPr/>
    </dgm:pt>
    <dgm:pt modelId="{E1BEA74B-2BF6-4375-8463-CF39231F0C01}" type="pres">
      <dgm:prSet presAssocID="{C2633373-45C3-45D5-A87D-535BC6F6506E}" presName="LevelOneTextNode" presStyleLbl="node0" presStyleIdx="0" presStyleCnt="1" custLinFactNeighborX="-2342" custLinFactNeighborY="-5054">
        <dgm:presLayoutVars>
          <dgm:chPref val="3"/>
        </dgm:presLayoutVars>
      </dgm:prSet>
      <dgm:spPr/>
      <dgm:t>
        <a:bodyPr/>
        <a:lstStyle/>
        <a:p>
          <a:endParaRPr lang="cs-CZ"/>
        </a:p>
      </dgm:t>
    </dgm:pt>
    <dgm:pt modelId="{B67D2998-4EB3-438F-9360-48C583FD3EA1}" type="pres">
      <dgm:prSet presAssocID="{C2633373-45C3-45D5-A87D-535BC6F6506E}" presName="level2hierChild" presStyleCnt="0"/>
      <dgm:spPr/>
    </dgm:pt>
    <dgm:pt modelId="{56860244-B9D8-4419-A586-177727782B60}" type="pres">
      <dgm:prSet presAssocID="{8358FDF5-587E-4FBC-B7C8-5D167E8D7CFC}" presName="conn2-1" presStyleLbl="parChTrans1D2" presStyleIdx="0" presStyleCnt="3"/>
      <dgm:spPr/>
      <dgm:t>
        <a:bodyPr/>
        <a:lstStyle/>
        <a:p>
          <a:endParaRPr lang="cs-CZ"/>
        </a:p>
      </dgm:t>
    </dgm:pt>
    <dgm:pt modelId="{D5FA05A9-1D9E-489D-967D-35056895F0BC}" type="pres">
      <dgm:prSet presAssocID="{8358FDF5-587E-4FBC-B7C8-5D167E8D7CFC}" presName="connTx" presStyleLbl="parChTrans1D2" presStyleIdx="0" presStyleCnt="3"/>
      <dgm:spPr/>
      <dgm:t>
        <a:bodyPr/>
        <a:lstStyle/>
        <a:p>
          <a:endParaRPr lang="cs-CZ"/>
        </a:p>
      </dgm:t>
    </dgm:pt>
    <dgm:pt modelId="{4FF271E5-D760-4C76-99EB-B0F820E3A48B}" type="pres">
      <dgm:prSet presAssocID="{49B1A40C-76ED-4E42-AB61-CC3A890CB9FE}" presName="root2" presStyleCnt="0"/>
      <dgm:spPr/>
    </dgm:pt>
    <dgm:pt modelId="{A29B118C-41B9-459F-A88D-27F862EE844D}" type="pres">
      <dgm:prSet presAssocID="{49B1A40C-76ED-4E42-AB61-CC3A890CB9FE}" presName="LevelTwoTextNode" presStyleLbl="node2" presStyleIdx="0" presStyleCnt="3">
        <dgm:presLayoutVars>
          <dgm:chPref val="3"/>
        </dgm:presLayoutVars>
      </dgm:prSet>
      <dgm:spPr/>
      <dgm:t>
        <a:bodyPr/>
        <a:lstStyle/>
        <a:p>
          <a:endParaRPr lang="cs-CZ"/>
        </a:p>
      </dgm:t>
    </dgm:pt>
    <dgm:pt modelId="{2EE3F328-C01D-4DE3-8DF6-33C32164F145}" type="pres">
      <dgm:prSet presAssocID="{49B1A40C-76ED-4E42-AB61-CC3A890CB9FE}" presName="level3hierChild" presStyleCnt="0"/>
      <dgm:spPr/>
    </dgm:pt>
    <dgm:pt modelId="{3F15E9A4-C7D3-482E-BA93-22619EEBD630}" type="pres">
      <dgm:prSet presAssocID="{218B21F2-8F03-461F-83FF-493C2A7B427B}" presName="conn2-1" presStyleLbl="parChTrans1D2" presStyleIdx="1" presStyleCnt="3"/>
      <dgm:spPr/>
      <dgm:t>
        <a:bodyPr/>
        <a:lstStyle/>
        <a:p>
          <a:endParaRPr lang="cs-CZ"/>
        </a:p>
      </dgm:t>
    </dgm:pt>
    <dgm:pt modelId="{14B230C9-C931-457D-8CB3-E5E362C93B43}" type="pres">
      <dgm:prSet presAssocID="{218B21F2-8F03-461F-83FF-493C2A7B427B}" presName="connTx" presStyleLbl="parChTrans1D2" presStyleIdx="1" presStyleCnt="3"/>
      <dgm:spPr/>
      <dgm:t>
        <a:bodyPr/>
        <a:lstStyle/>
        <a:p>
          <a:endParaRPr lang="cs-CZ"/>
        </a:p>
      </dgm:t>
    </dgm:pt>
    <dgm:pt modelId="{CD3EA872-49E2-46BB-8970-702E55CEE51C}" type="pres">
      <dgm:prSet presAssocID="{8349C7C3-16B8-4559-B3C2-113D46CED633}" presName="root2" presStyleCnt="0"/>
      <dgm:spPr/>
    </dgm:pt>
    <dgm:pt modelId="{339090EC-F697-4BDD-90BF-061273608831}" type="pres">
      <dgm:prSet presAssocID="{8349C7C3-16B8-4559-B3C2-113D46CED633}" presName="LevelTwoTextNode" presStyleLbl="node2" presStyleIdx="1" presStyleCnt="3">
        <dgm:presLayoutVars>
          <dgm:chPref val="3"/>
        </dgm:presLayoutVars>
      </dgm:prSet>
      <dgm:spPr/>
      <dgm:t>
        <a:bodyPr/>
        <a:lstStyle/>
        <a:p>
          <a:endParaRPr lang="cs-CZ"/>
        </a:p>
      </dgm:t>
    </dgm:pt>
    <dgm:pt modelId="{2768D04D-E1AA-43C2-8D4E-EF850983C7ED}" type="pres">
      <dgm:prSet presAssocID="{8349C7C3-16B8-4559-B3C2-113D46CED633}" presName="level3hierChild" presStyleCnt="0"/>
      <dgm:spPr/>
    </dgm:pt>
    <dgm:pt modelId="{361C5B1C-D332-4D2C-8955-8433725D337D}" type="pres">
      <dgm:prSet presAssocID="{86EFD8AB-A7A9-4AD2-9833-ADBD2BC2C5FB}" presName="conn2-1" presStyleLbl="parChTrans1D2" presStyleIdx="2" presStyleCnt="3"/>
      <dgm:spPr/>
      <dgm:t>
        <a:bodyPr/>
        <a:lstStyle/>
        <a:p>
          <a:endParaRPr lang="cs-CZ"/>
        </a:p>
      </dgm:t>
    </dgm:pt>
    <dgm:pt modelId="{ADC5487C-5D37-43AA-91B8-93ABEF0F724E}" type="pres">
      <dgm:prSet presAssocID="{86EFD8AB-A7A9-4AD2-9833-ADBD2BC2C5FB}" presName="connTx" presStyleLbl="parChTrans1D2" presStyleIdx="2" presStyleCnt="3"/>
      <dgm:spPr/>
      <dgm:t>
        <a:bodyPr/>
        <a:lstStyle/>
        <a:p>
          <a:endParaRPr lang="cs-CZ"/>
        </a:p>
      </dgm:t>
    </dgm:pt>
    <dgm:pt modelId="{9E5CFBD0-43DD-4783-B359-1F1D9E5A895E}" type="pres">
      <dgm:prSet presAssocID="{35BCF0DB-E3DC-49AC-A312-19C874E2A1B7}" presName="root2" presStyleCnt="0"/>
      <dgm:spPr/>
    </dgm:pt>
    <dgm:pt modelId="{F6FA6C4D-5DB3-486B-8E0B-AE7F6EB8D5E2}" type="pres">
      <dgm:prSet presAssocID="{35BCF0DB-E3DC-49AC-A312-19C874E2A1B7}" presName="LevelTwoTextNode" presStyleLbl="node2" presStyleIdx="2" presStyleCnt="3">
        <dgm:presLayoutVars>
          <dgm:chPref val="3"/>
        </dgm:presLayoutVars>
      </dgm:prSet>
      <dgm:spPr/>
      <dgm:t>
        <a:bodyPr/>
        <a:lstStyle/>
        <a:p>
          <a:endParaRPr lang="cs-CZ"/>
        </a:p>
      </dgm:t>
    </dgm:pt>
    <dgm:pt modelId="{B15D5C87-EA8C-4F15-8E1B-E31149B30F83}" type="pres">
      <dgm:prSet presAssocID="{35BCF0DB-E3DC-49AC-A312-19C874E2A1B7}" presName="level3hierChild" presStyleCnt="0"/>
      <dgm:spPr/>
    </dgm:pt>
  </dgm:ptLst>
  <dgm:cxnLst>
    <dgm:cxn modelId="{3112331F-DCE1-4D98-8D4F-C5ECA6E352D2}" srcId="{C2633373-45C3-45D5-A87D-535BC6F6506E}" destId="{8349C7C3-16B8-4559-B3C2-113D46CED633}" srcOrd="1" destOrd="0" parTransId="{218B21F2-8F03-461F-83FF-493C2A7B427B}" sibTransId="{07C4391F-5937-40A8-8861-95BA00E2E23D}"/>
    <dgm:cxn modelId="{11C3D5F8-E5DF-422C-B95E-8603E62EE81F}" type="presOf" srcId="{35BCF0DB-E3DC-49AC-A312-19C874E2A1B7}" destId="{F6FA6C4D-5DB3-486B-8E0B-AE7F6EB8D5E2}" srcOrd="0" destOrd="0" presId="urn:microsoft.com/office/officeart/2005/8/layout/hierarchy2"/>
    <dgm:cxn modelId="{B8D0DC67-2D49-4E8F-BD0D-63ADD9317421}" type="presOf" srcId="{86EFD8AB-A7A9-4AD2-9833-ADBD2BC2C5FB}" destId="{361C5B1C-D332-4D2C-8955-8433725D337D}" srcOrd="0" destOrd="0" presId="urn:microsoft.com/office/officeart/2005/8/layout/hierarchy2"/>
    <dgm:cxn modelId="{FFDC6F58-7FBD-456C-96E6-0A43F56766BE}" srcId="{C2633373-45C3-45D5-A87D-535BC6F6506E}" destId="{35BCF0DB-E3DC-49AC-A312-19C874E2A1B7}" srcOrd="2" destOrd="0" parTransId="{86EFD8AB-A7A9-4AD2-9833-ADBD2BC2C5FB}" sibTransId="{E3479872-F485-4620-B69C-028F737FD510}"/>
    <dgm:cxn modelId="{2946C91D-BD7E-4BC8-B842-0AD0848BFA0D}" type="presOf" srcId="{8358FDF5-587E-4FBC-B7C8-5D167E8D7CFC}" destId="{56860244-B9D8-4419-A586-177727782B60}" srcOrd="0" destOrd="0" presId="urn:microsoft.com/office/officeart/2005/8/layout/hierarchy2"/>
    <dgm:cxn modelId="{F44B3BCC-FA4C-43A3-9CD2-82926CDCF6D8}" type="presOf" srcId="{8358FDF5-587E-4FBC-B7C8-5D167E8D7CFC}" destId="{D5FA05A9-1D9E-489D-967D-35056895F0BC}" srcOrd="1" destOrd="0" presId="urn:microsoft.com/office/officeart/2005/8/layout/hierarchy2"/>
    <dgm:cxn modelId="{2BBA6044-804C-4509-9382-ECA593322758}" type="presOf" srcId="{218B21F2-8F03-461F-83FF-493C2A7B427B}" destId="{14B230C9-C931-457D-8CB3-E5E362C93B43}" srcOrd="1" destOrd="0" presId="urn:microsoft.com/office/officeart/2005/8/layout/hierarchy2"/>
    <dgm:cxn modelId="{B95EC8B0-9B36-4D5D-8761-56BF561675E8}" type="presOf" srcId="{86EFD8AB-A7A9-4AD2-9833-ADBD2BC2C5FB}" destId="{ADC5487C-5D37-43AA-91B8-93ABEF0F724E}" srcOrd="1" destOrd="0" presId="urn:microsoft.com/office/officeart/2005/8/layout/hierarchy2"/>
    <dgm:cxn modelId="{3D1E447B-106F-44E5-84E5-79F76EF3EF32}" type="presOf" srcId="{8349C7C3-16B8-4559-B3C2-113D46CED633}" destId="{339090EC-F697-4BDD-90BF-061273608831}" srcOrd="0" destOrd="0" presId="urn:microsoft.com/office/officeart/2005/8/layout/hierarchy2"/>
    <dgm:cxn modelId="{7F0B6BD3-F2E1-4626-ACF3-74CFB5E96918}" type="presOf" srcId="{C2633373-45C3-45D5-A87D-535BC6F6506E}" destId="{E1BEA74B-2BF6-4375-8463-CF39231F0C01}" srcOrd="0" destOrd="0" presId="urn:microsoft.com/office/officeart/2005/8/layout/hierarchy2"/>
    <dgm:cxn modelId="{689C8907-4FDD-4317-A94A-88856347CA0F}" srcId="{12F0FA00-356A-492B-AF44-D15E30790E53}" destId="{C2633373-45C3-45D5-A87D-535BC6F6506E}" srcOrd="0" destOrd="0" parTransId="{2A09D731-1855-412F-AF08-867D30E687F7}" sibTransId="{B6F53BFE-C74A-4900-B6ED-BF43A05E6749}"/>
    <dgm:cxn modelId="{1CF87ED6-AC5C-4633-998A-D0817CC5120E}" type="presOf" srcId="{218B21F2-8F03-461F-83FF-493C2A7B427B}" destId="{3F15E9A4-C7D3-482E-BA93-22619EEBD630}" srcOrd="0" destOrd="0" presId="urn:microsoft.com/office/officeart/2005/8/layout/hierarchy2"/>
    <dgm:cxn modelId="{F9FE7C77-1F99-4624-9E63-EBC278620CBB}" srcId="{C2633373-45C3-45D5-A87D-535BC6F6506E}" destId="{49B1A40C-76ED-4E42-AB61-CC3A890CB9FE}" srcOrd="0" destOrd="0" parTransId="{8358FDF5-587E-4FBC-B7C8-5D167E8D7CFC}" sibTransId="{4997F032-F166-4A35-BD40-48F904EEE3A6}"/>
    <dgm:cxn modelId="{4A33DCF2-B5E9-4DE7-955D-732AF89AC355}" type="presOf" srcId="{12F0FA00-356A-492B-AF44-D15E30790E53}" destId="{F8AD7BCF-52A3-4C92-9DF4-854DF2587E75}" srcOrd="0" destOrd="0" presId="urn:microsoft.com/office/officeart/2005/8/layout/hierarchy2"/>
    <dgm:cxn modelId="{A197C8A4-7DF9-4222-BAB9-297789248234}" type="presOf" srcId="{49B1A40C-76ED-4E42-AB61-CC3A890CB9FE}" destId="{A29B118C-41B9-459F-A88D-27F862EE844D}" srcOrd="0" destOrd="0" presId="urn:microsoft.com/office/officeart/2005/8/layout/hierarchy2"/>
    <dgm:cxn modelId="{C2EE8C4B-40AB-458F-B346-6468BB920159}" type="presParOf" srcId="{F8AD7BCF-52A3-4C92-9DF4-854DF2587E75}" destId="{C68784FF-FAA3-472F-8158-7F9D76FEDECD}" srcOrd="0" destOrd="0" presId="urn:microsoft.com/office/officeart/2005/8/layout/hierarchy2"/>
    <dgm:cxn modelId="{3CBB5CAE-B57C-413A-8F54-301D14AC66DB}" type="presParOf" srcId="{C68784FF-FAA3-472F-8158-7F9D76FEDECD}" destId="{E1BEA74B-2BF6-4375-8463-CF39231F0C01}" srcOrd="0" destOrd="0" presId="urn:microsoft.com/office/officeart/2005/8/layout/hierarchy2"/>
    <dgm:cxn modelId="{70FBF97C-85DA-4007-B6AF-50F850171081}" type="presParOf" srcId="{C68784FF-FAA3-472F-8158-7F9D76FEDECD}" destId="{B67D2998-4EB3-438F-9360-48C583FD3EA1}" srcOrd="1" destOrd="0" presId="urn:microsoft.com/office/officeart/2005/8/layout/hierarchy2"/>
    <dgm:cxn modelId="{AED92B16-9964-4E94-B48D-300F89C9DF9D}" type="presParOf" srcId="{B67D2998-4EB3-438F-9360-48C583FD3EA1}" destId="{56860244-B9D8-4419-A586-177727782B60}" srcOrd="0" destOrd="0" presId="urn:microsoft.com/office/officeart/2005/8/layout/hierarchy2"/>
    <dgm:cxn modelId="{91CE426F-E21C-4879-8BEA-C4889B4ACF7D}" type="presParOf" srcId="{56860244-B9D8-4419-A586-177727782B60}" destId="{D5FA05A9-1D9E-489D-967D-35056895F0BC}" srcOrd="0" destOrd="0" presId="urn:microsoft.com/office/officeart/2005/8/layout/hierarchy2"/>
    <dgm:cxn modelId="{1A399263-C5DC-45CA-8DA0-574BD7FB2005}" type="presParOf" srcId="{B67D2998-4EB3-438F-9360-48C583FD3EA1}" destId="{4FF271E5-D760-4C76-99EB-B0F820E3A48B}" srcOrd="1" destOrd="0" presId="urn:microsoft.com/office/officeart/2005/8/layout/hierarchy2"/>
    <dgm:cxn modelId="{E76B8B02-464F-4703-9643-96749F971974}" type="presParOf" srcId="{4FF271E5-D760-4C76-99EB-B0F820E3A48B}" destId="{A29B118C-41B9-459F-A88D-27F862EE844D}" srcOrd="0" destOrd="0" presId="urn:microsoft.com/office/officeart/2005/8/layout/hierarchy2"/>
    <dgm:cxn modelId="{DF5F67B9-18E2-4E49-8D39-40359CE98628}" type="presParOf" srcId="{4FF271E5-D760-4C76-99EB-B0F820E3A48B}" destId="{2EE3F328-C01D-4DE3-8DF6-33C32164F145}" srcOrd="1" destOrd="0" presId="urn:microsoft.com/office/officeart/2005/8/layout/hierarchy2"/>
    <dgm:cxn modelId="{C3653492-60CB-41E8-9466-CDA3B09B53D4}" type="presParOf" srcId="{B67D2998-4EB3-438F-9360-48C583FD3EA1}" destId="{3F15E9A4-C7D3-482E-BA93-22619EEBD630}" srcOrd="2" destOrd="0" presId="urn:microsoft.com/office/officeart/2005/8/layout/hierarchy2"/>
    <dgm:cxn modelId="{6808E541-D8F2-445C-B4A7-89E13AA905D3}" type="presParOf" srcId="{3F15E9A4-C7D3-482E-BA93-22619EEBD630}" destId="{14B230C9-C931-457D-8CB3-E5E362C93B43}" srcOrd="0" destOrd="0" presId="urn:microsoft.com/office/officeart/2005/8/layout/hierarchy2"/>
    <dgm:cxn modelId="{7427F3E3-42E1-4849-B75B-DD357ACA7DE7}" type="presParOf" srcId="{B67D2998-4EB3-438F-9360-48C583FD3EA1}" destId="{CD3EA872-49E2-46BB-8970-702E55CEE51C}" srcOrd="3" destOrd="0" presId="urn:microsoft.com/office/officeart/2005/8/layout/hierarchy2"/>
    <dgm:cxn modelId="{91A4BDDD-5694-4AC6-80A5-0270999D177A}" type="presParOf" srcId="{CD3EA872-49E2-46BB-8970-702E55CEE51C}" destId="{339090EC-F697-4BDD-90BF-061273608831}" srcOrd="0" destOrd="0" presId="urn:microsoft.com/office/officeart/2005/8/layout/hierarchy2"/>
    <dgm:cxn modelId="{C7CA3683-E1A0-436D-9D8B-45F3293B55AF}" type="presParOf" srcId="{CD3EA872-49E2-46BB-8970-702E55CEE51C}" destId="{2768D04D-E1AA-43C2-8D4E-EF850983C7ED}" srcOrd="1" destOrd="0" presId="urn:microsoft.com/office/officeart/2005/8/layout/hierarchy2"/>
    <dgm:cxn modelId="{0517E000-A1D6-42F4-BBEC-C36F4681F70F}" type="presParOf" srcId="{B67D2998-4EB3-438F-9360-48C583FD3EA1}" destId="{361C5B1C-D332-4D2C-8955-8433725D337D}" srcOrd="4" destOrd="0" presId="urn:microsoft.com/office/officeart/2005/8/layout/hierarchy2"/>
    <dgm:cxn modelId="{44942A6F-1CC4-4F1E-9CA6-7A5810A59273}" type="presParOf" srcId="{361C5B1C-D332-4D2C-8955-8433725D337D}" destId="{ADC5487C-5D37-43AA-91B8-93ABEF0F724E}" srcOrd="0" destOrd="0" presId="urn:microsoft.com/office/officeart/2005/8/layout/hierarchy2"/>
    <dgm:cxn modelId="{D2CB214B-AB4A-4AD6-A363-D78DF6EEEFFB}" type="presParOf" srcId="{B67D2998-4EB3-438F-9360-48C583FD3EA1}" destId="{9E5CFBD0-43DD-4783-B359-1F1D9E5A895E}" srcOrd="5" destOrd="0" presId="urn:microsoft.com/office/officeart/2005/8/layout/hierarchy2"/>
    <dgm:cxn modelId="{A99F288B-E465-487A-A8E2-11BB5BB26164}" type="presParOf" srcId="{9E5CFBD0-43DD-4783-B359-1F1D9E5A895E}" destId="{F6FA6C4D-5DB3-486B-8E0B-AE7F6EB8D5E2}" srcOrd="0" destOrd="0" presId="urn:microsoft.com/office/officeart/2005/8/layout/hierarchy2"/>
    <dgm:cxn modelId="{9E6D3272-15D6-41C0-A46E-1D52BD6E580A}" type="presParOf" srcId="{9E5CFBD0-43DD-4783-B359-1F1D9E5A895E}" destId="{B15D5C87-EA8C-4F15-8E1B-E31149B30F83}" srcOrd="1" destOrd="0" presId="urn:microsoft.com/office/officeart/2005/8/layout/hierarchy2"/>
  </dgm:cxnLst>
  <dgm:bg/>
  <dgm:whole/>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a:t>
          </a:r>
          <a:endParaRPr lang="cs-CZ" sz="20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a:t>
          </a:r>
          <a:endParaRPr lang="cs-CZ" sz="20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baseline="0" dirty="0" smtClean="0"/>
            <a:t> VY_32_INOVACE_01_TEMA</a:t>
          </a:r>
          <a:endParaRPr lang="cs-CZ" sz="2000" kern="1200" dirty="0"/>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a:t>
          </a:r>
          <a:endParaRPr lang="cs-CZ" sz="2000" kern="1200" dirty="0"/>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a:t>
          </a:r>
          <a:endParaRPr lang="cs-CZ" sz="20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AB197DC-20B0-46B2-97E9-16AE43A7FB28}" type="datetimeFigureOut">
              <a:rPr lang="cs-CZ" smtClean="0"/>
              <a:pPr/>
              <a:t>3.11.2011</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9B8CE6-6F5B-4E33-A7F2-CB486F89EC21}" type="slidenum">
              <a:rPr lang="cs-CZ" smtClean="0"/>
              <a:pPr/>
              <a:t>‹#›</a:t>
            </a:fld>
            <a:endParaRPr lang="cs-CZ"/>
          </a:p>
        </p:txBody>
      </p:sp>
    </p:spTree>
    <p:extLst>
      <p:ext uri="{BB962C8B-B14F-4D97-AF65-F5344CB8AC3E}">
        <p14:creationId xmlns:p14="http://schemas.microsoft.com/office/powerpoint/2010/main" xmlns="" val="532798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p14="http://schemas.microsoft.com/office/powerpoint/2010/main" xmlns="" val="2778340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2</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3</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4</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5</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6</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7</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8</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9</a:t>
            </a:fld>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10</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bg>
      <p:bgRef idx="1002">
        <a:schemeClr val="bg2"/>
      </p:bgRef>
    </p:bg>
    <p:spTree>
      <p:nvGrpSpPr>
        <p:cNvPr id="1" name=""/>
        <p:cNvGrpSpPr/>
        <p:nvPr/>
      </p:nvGrpSpPr>
      <p:grpSpPr>
        <a:xfrm>
          <a:off x="0" y="0"/>
          <a:ext cx="0" cy="0"/>
          <a:chOff x="0" y="0"/>
          <a:chExt cx="0" cy="0"/>
        </a:xfrm>
      </p:grpSpPr>
      <p:sp>
        <p:nvSpPr>
          <p:cNvPr id="9" name="Nadpis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30" name="Zástupný symbol pro datum 29"/>
          <p:cNvSpPr>
            <a:spLocks noGrp="1"/>
          </p:cNvSpPr>
          <p:nvPr>
            <p:ph type="dt" sz="half" idx="10"/>
          </p:nvPr>
        </p:nvSpPr>
        <p:spPr/>
        <p:txBody>
          <a:bodyPr/>
          <a:lstStyle/>
          <a:p>
            <a:fld id="{18FE4659-7985-49B0-AFB9-855F1780E650}" type="datetimeFigureOut">
              <a:rPr lang="cs-CZ" smtClean="0"/>
              <a:pPr/>
              <a:t>3.11.2011</a:t>
            </a:fld>
            <a:endParaRPr lang="cs-CZ"/>
          </a:p>
        </p:txBody>
      </p:sp>
      <p:sp>
        <p:nvSpPr>
          <p:cNvPr id="19" name="Zástupný symbol pro zápatí 18"/>
          <p:cNvSpPr>
            <a:spLocks noGrp="1"/>
          </p:cNvSpPr>
          <p:nvPr>
            <p:ph type="ftr" sz="quarter" idx="11"/>
          </p:nvPr>
        </p:nvSpPr>
        <p:spPr/>
        <p:txBody>
          <a:bodyPr/>
          <a:lstStyle/>
          <a:p>
            <a:endParaRPr lang="cs-CZ"/>
          </a:p>
        </p:txBody>
      </p:sp>
      <p:sp>
        <p:nvSpPr>
          <p:cNvPr id="27" name="Zástupný symbol pro číslo snímku 26"/>
          <p:cNvSpPr>
            <a:spLocks noGrp="1"/>
          </p:cNvSpPr>
          <p:nvPr>
            <p:ph type="sldNum" sz="quarter" idx="12"/>
          </p:nvPr>
        </p:nvSpPr>
        <p:spPr/>
        <p:txBody>
          <a:bodyPr/>
          <a:lstStyle/>
          <a:p>
            <a:fld id="{0A214142-B12E-4194-81CB-58D4EC9C796F}"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transition>
    <p:wipe dir="d"/>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FE4659-7985-49B0-AFB9-855F1780E650}" type="datetimeFigureOut">
              <a:rPr lang="cs-CZ" smtClean="0"/>
              <a:pPr/>
              <a:t>3.11.2011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p:wipe dir="d"/>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18FE4659-7985-49B0-AFB9-855F1780E650}" type="datetimeFigureOut">
              <a:rPr lang="cs-CZ" smtClean="0"/>
              <a:pPr/>
              <a:t>3.11.2011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transition>
    <p:wipe dir="d"/>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18FE4659-7985-49B0-AFB9-855F1780E650}" type="datetimeFigureOut">
              <a:rPr lang="cs-CZ" smtClean="0"/>
              <a:pPr/>
              <a:t>3.11.2011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p:wipe dir="d"/>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tIns="45720" anchor="b"/>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18FE4659-7985-49B0-AFB9-855F1780E650}" type="datetimeFigureOut">
              <a:rPr lang="cs-CZ" smtClean="0"/>
              <a:pPr/>
              <a:t>3.11.2011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p:wipe dir="d"/>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18FE4659-7985-49B0-AFB9-855F1780E650}" type="datetimeFigureOut">
              <a:rPr lang="cs-CZ" smtClean="0"/>
              <a:pPr/>
              <a:t>3.11.2011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p:wipe dir="d"/>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FE4659-7985-49B0-AFB9-855F1780E650}" type="datetimeFigureOut">
              <a:rPr lang="cs-CZ" smtClean="0"/>
              <a:pPr/>
              <a:t>3.11.2011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p:wipe dir="d"/>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18FE4659-7985-49B0-AFB9-855F1780E650}" type="datetimeFigureOut">
              <a:rPr lang="cs-CZ" smtClean="0"/>
              <a:pPr/>
              <a:t>3.11.2011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p:wipe dir="d"/>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Obdélník s odříznutým a zakulaceným jedním rohem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Pravoúhlý trojúhelník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Nadpis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pPr/>
              <a:t>3.11.2011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077200" y="6356350"/>
            <a:ext cx="609600" cy="365125"/>
          </a:xfrm>
        </p:spPr>
        <p:txBody>
          <a:bodyPr/>
          <a:lstStyle/>
          <a:p>
            <a:fld id="{0A214142-B12E-4194-81CB-58D4EC9C796F}" type="slidenum">
              <a:rPr lang="cs-CZ" smtClean="0"/>
              <a:pPr/>
              <a:t>‹#›</a:t>
            </a:fld>
            <a:endParaRPr lang="cs-CZ"/>
          </a:p>
        </p:txBody>
      </p:sp>
      <p:sp>
        <p:nvSpPr>
          <p:cNvPr id="3" name="Zástupný symbol pro obrázek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smtClean="0"/>
              <a:t>Klepnutím na ikonu přidáte obrázek.</a:t>
            </a:r>
            <a:endParaRPr kumimoji="0" lang="en-US" dirty="0"/>
          </a:p>
        </p:txBody>
      </p:sp>
      <p:sp>
        <p:nvSpPr>
          <p:cNvPr id="10" name="Volný tvar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Volný tvar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transition>
    <p:wipe dir="d"/>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FE4659-7985-49B0-AFB9-855F1780E650}" type="datetimeFigureOut">
              <a:rPr lang="cs-CZ" smtClean="0"/>
              <a:pPr/>
              <a:t>3.11.2011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p:wipe dir="d"/>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914401"/>
            <a:ext cx="2057400" cy="5211763"/>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914401"/>
            <a:ext cx="6019800" cy="5211763"/>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FE4659-7985-49B0-AFB9-855F1780E650}" type="datetimeFigureOut">
              <a:rPr lang="cs-CZ" smtClean="0"/>
              <a:pPr/>
              <a:t>3.11.2011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p:wipe dir="d"/>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Volný tvar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Volný tvar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Zástupný symbol pro nadpis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8FE4659-7985-49B0-AFB9-855F1780E650}" type="datetimeFigureOut">
              <a:rPr lang="cs-CZ" smtClean="0"/>
              <a:pPr/>
              <a:t>3.11.2011</a:t>
            </a:fld>
            <a:endParaRPr lang="cs-CZ"/>
          </a:p>
        </p:txBody>
      </p:sp>
      <p:sp>
        <p:nvSpPr>
          <p:cNvPr id="22" name="Zástupný symbol pro zápatí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a:p>
        </p:txBody>
      </p:sp>
      <p:sp>
        <p:nvSpPr>
          <p:cNvPr id="18" name="Zástupný symbol pro číslo snímku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0A214142-B12E-4194-81CB-58D4EC9C796F}" type="slidenum">
              <a:rPr lang="cs-CZ" smtClean="0"/>
              <a:pPr/>
              <a:t>‹#›</a:t>
            </a:fld>
            <a:endParaRPr lang="cs-CZ"/>
          </a:p>
        </p:txBody>
      </p:sp>
      <p:grpSp>
        <p:nvGrpSpPr>
          <p:cNvPr id="2" name="Skupina 1"/>
          <p:cNvGrpSpPr/>
          <p:nvPr/>
        </p:nvGrpSpPr>
        <p:grpSpPr>
          <a:xfrm>
            <a:off x="-19017" y="202408"/>
            <a:ext cx="9180548" cy="649224"/>
            <a:chOff x="-19045" y="216550"/>
            <a:chExt cx="9180548" cy="649224"/>
          </a:xfrm>
        </p:grpSpPr>
        <p:sp>
          <p:nvSpPr>
            <p:cNvPr id="12" name="Volný tvar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Volný tvar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997" r:id="rId1"/>
    <p:sldLayoutId id="2147483998" r:id="rId2"/>
    <p:sldLayoutId id="2147483999" r:id="rId3"/>
    <p:sldLayoutId id="2147484000" r:id="rId4"/>
    <p:sldLayoutId id="2147484001" r:id="rId5"/>
    <p:sldLayoutId id="2147484002" r:id="rId6"/>
    <p:sldLayoutId id="2147484003" r:id="rId7"/>
    <p:sldLayoutId id="2147484004" r:id="rId8"/>
    <p:sldLayoutId id="2147484005" r:id="rId9"/>
    <p:sldLayoutId id="2147484006" r:id="rId10"/>
    <p:sldLayoutId id="2147484007" r:id="rId11"/>
  </p:sldLayoutIdLst>
  <p:transition>
    <p:wipe dir="d"/>
  </p:transition>
  <p:timing>
    <p:tnLst>
      <p:par>
        <p:cTn id="1" dur="indefinite" restart="never" nodeType="tmRoot"/>
      </p:par>
    </p:tnLst>
  </p:timing>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Data" Target="../diagrams/data2.xml"/><Relationship Id="rId7" Type="http://schemas.openxmlformats.org/officeDocument/2006/relationships/diagramData" Target="../diagrams/data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diagramColors" Target="../diagrams/colors3.xml"/><Relationship Id="rId4" Type="http://schemas.openxmlformats.org/officeDocument/2006/relationships/diagramLayout" Target="../diagrams/layout2.xml"/><Relationship Id="rId9"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hyperlink" Target="http://office.microsoft.com/cs-cz/US/MC900434830.aspx"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slide" Target="slide9.xml"/></Relationships>
</file>

<file path=ppt/slides/_rels/slide8.xml.rels><?xml version="1.0" encoding="UTF-8" standalone="yes"?>
<Relationships xmlns="http://schemas.openxmlformats.org/package/2006/relationships"><Relationship Id="rId3" Type="http://schemas.openxmlformats.org/officeDocument/2006/relationships/slide" Target="slide7.xm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slide" Target="slide11.xml"/></Relationships>
</file>

<file path=ppt/slides/_rels/slide10.xml.rels><?xml version="1.0" encoding="UTF-8" standalone="yes"?>
<Relationships xmlns="http://schemas.openxmlformats.org/package/2006/relationships"><Relationship Id="rId3" Type="http://schemas.openxmlformats.org/officeDocument/2006/relationships/slide" Target="slide9.xm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office.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979712" y="4743820"/>
            <a:ext cx="5407152" cy="1045464"/>
          </a:xfrm>
          <a:prstGeom prst="rect">
            <a:avLst/>
          </a:prstGeom>
        </p:spPr>
      </p:pic>
      <p:graphicFrame>
        <p:nvGraphicFramePr>
          <p:cNvPr id="8" name="Diagram 7"/>
          <p:cNvGraphicFramePr/>
          <p:nvPr>
            <p:extLst>
              <p:ext uri="{D42A27DB-BD31-4B8C-83A1-F6EECF244321}">
                <p14:modId xmlns:p14="http://schemas.microsoft.com/office/powerpoint/2010/main" xmlns="" val="881370323"/>
              </p:ext>
            </p:extLst>
          </p:nvPr>
        </p:nvGraphicFramePr>
        <p:xfrm>
          <a:off x="714348" y="1428736"/>
          <a:ext cx="7772400" cy="254771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xmlns="" val="4181967926"/>
      </p:ext>
    </p:extLst>
  </p:cSld>
  <p:clrMapOvr>
    <a:masterClrMapping/>
  </p:clrMapOvr>
  <p:transition>
    <p:wipe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a:bodyPr>
          <a:lstStyle/>
          <a:p>
            <a:r>
              <a:rPr lang="cs-CZ" dirty="0" smtClean="0"/>
              <a:t>Prezentace je vhodná jako úvod k danému učivu nebo pro opakování. </a:t>
            </a:r>
          </a:p>
          <a:p>
            <a:r>
              <a:rPr lang="cs-CZ" dirty="0" smtClean="0"/>
              <a:t>Obsahuje nejen seznámení s novými pojmy, ale také úkoly k procvičení a řešení. Doplňkem je interaktivní přiřazení pojmů.</a:t>
            </a:r>
          </a:p>
          <a:p>
            <a:r>
              <a:rPr lang="cs-CZ" dirty="0" smtClean="0"/>
              <a:t>Odezva žáků byla pozitivní, materiál je zaujal a byl srozumitelný.</a:t>
            </a:r>
          </a:p>
        </p:txBody>
      </p:sp>
    </p:spTree>
    <p:extLst>
      <p:ext uri="{BB962C8B-B14F-4D97-AF65-F5344CB8AC3E}">
        <p14:creationId xmlns:p14="http://schemas.microsoft.com/office/powerpoint/2010/main" xmlns="" val="767223497"/>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nodeType="after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596" y="1857364"/>
            <a:ext cx="8305800" cy="2357454"/>
          </a:xfrm>
          <a:effectLst>
            <a:outerShdw blurRad="50800" dist="50800" dir="5400000" algn="ctr" rotWithShape="0">
              <a:srgbClr val="800000">
                <a:alpha val="44706"/>
              </a:srgbClr>
            </a:outerShdw>
          </a:effectLst>
        </p:spPr>
        <p:txBody>
          <a:bodyPr>
            <a:normAutofit fontScale="90000"/>
            <a:scene3d>
              <a:camera prst="orthographicFront"/>
              <a:lightRig rig="freezing" dir="t">
                <a:rot lat="0" lon="0" rev="5640000"/>
              </a:lightRig>
            </a:scene3d>
            <a:sp3d extrusionH="57150" prstMaterial="flat">
              <a:bevelT w="38100" h="38100"/>
              <a:contourClr>
                <a:schemeClr val="tx2"/>
              </a:contourClr>
            </a:sp3d>
          </a:bodyPr>
          <a:lstStyle/>
          <a:p>
            <a:pPr algn="ctr"/>
            <a:r>
              <a:rPr lang="cs-CZ" sz="8000" dirty="0" smtClean="0">
                <a:effectLst>
                  <a:outerShdw blurRad="50800" dist="38100" dir="18900000" algn="bl" rotWithShape="0">
                    <a:srgbClr val="FFC000">
                      <a:alpha val="40000"/>
                    </a:srgbClr>
                  </a:outerShdw>
                </a:effectLst>
              </a:rPr>
              <a:t>Těleso a látka, skupenství</a:t>
            </a:r>
            <a:endParaRPr lang="cs-CZ" sz="8000" dirty="0">
              <a:effectLst>
                <a:outerShdw blurRad="50800" dist="38100" dir="18900000" algn="bl" rotWithShape="0">
                  <a:srgbClr val="FFC000">
                    <a:alpha val="40000"/>
                  </a:srgbClr>
                </a:outerShdw>
              </a:effectLst>
            </a:endParaRPr>
          </a:p>
        </p:txBody>
      </p:sp>
    </p:spTree>
  </p:cSld>
  <p:clrMapOvr>
    <a:masterClrMapping/>
  </p:clrMapOvr>
  <p:transition>
    <p:wipe di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596" y="714356"/>
            <a:ext cx="8229600" cy="1143000"/>
          </a:xfrm>
        </p:spPr>
        <p:txBody>
          <a:bodyPr/>
          <a:lstStyle/>
          <a:p>
            <a:r>
              <a:rPr lang="cs-CZ" dirty="0" smtClean="0"/>
              <a:t>Těleso a látka</a:t>
            </a:r>
            <a:endParaRPr lang="cs-CZ" dirty="0"/>
          </a:p>
        </p:txBody>
      </p:sp>
      <p:sp>
        <p:nvSpPr>
          <p:cNvPr id="3" name="Zástupný symbol pro obsah 2"/>
          <p:cNvSpPr>
            <a:spLocks noGrp="1"/>
          </p:cNvSpPr>
          <p:nvPr>
            <p:ph idx="1"/>
          </p:nvPr>
        </p:nvSpPr>
        <p:spPr>
          <a:xfrm>
            <a:off x="428596" y="2214554"/>
            <a:ext cx="7239000" cy="3786214"/>
          </a:xfrm>
        </p:spPr>
        <p:txBody>
          <a:bodyPr>
            <a:normAutofit/>
          </a:bodyPr>
          <a:lstStyle/>
          <a:p>
            <a:r>
              <a:rPr lang="cs-CZ" b="1" dirty="0" smtClean="0"/>
              <a:t>Fyzikální těleso </a:t>
            </a:r>
            <a:r>
              <a:rPr lang="cs-CZ" dirty="0" smtClean="0"/>
              <a:t>je každé těleso kolem nás. </a:t>
            </a:r>
          </a:p>
          <a:p>
            <a:r>
              <a:rPr lang="cs-CZ" dirty="0" smtClean="0"/>
              <a:t>Tělesa se liší barvou, tvarem, objemem,…</a:t>
            </a:r>
          </a:p>
          <a:p>
            <a:r>
              <a:rPr lang="cs-CZ" dirty="0" smtClean="0"/>
              <a:t>Tělesa jsou z různých </a:t>
            </a:r>
            <a:r>
              <a:rPr lang="cs-CZ" b="1" dirty="0" smtClean="0"/>
              <a:t>látek</a:t>
            </a:r>
            <a:r>
              <a:rPr lang="cs-CZ" dirty="0" smtClean="0"/>
              <a:t>.</a:t>
            </a:r>
          </a:p>
          <a:p>
            <a:pPr>
              <a:buNone/>
            </a:pPr>
            <a:r>
              <a:rPr lang="cs-CZ" dirty="0" smtClean="0"/>
              <a:t>  </a:t>
            </a:r>
            <a:endParaRPr lang="cs-CZ" dirty="0"/>
          </a:p>
        </p:txBody>
      </p:sp>
      <p:pic>
        <p:nvPicPr>
          <p:cNvPr id="4" name="Picture 10"/>
          <p:cNvPicPr>
            <a:picLocks noChangeAspect="1" noChangeArrowheads="1"/>
          </p:cNvPicPr>
          <p:nvPr/>
        </p:nvPicPr>
        <p:blipFill>
          <a:blip r:embed="rId3" cstate="print"/>
          <a:srcRect l="6077" t="16229" r="11883" b="37111"/>
          <a:stretch>
            <a:fillRect/>
          </a:stretch>
        </p:blipFill>
        <p:spPr bwMode="auto">
          <a:xfrm>
            <a:off x="857224" y="4572008"/>
            <a:ext cx="1928826" cy="1643074"/>
          </a:xfrm>
          <a:prstGeom prst="rect">
            <a:avLst/>
          </a:prstGeom>
          <a:noFill/>
          <a:ln w="9525">
            <a:noFill/>
            <a:miter lim="800000"/>
            <a:headEnd/>
            <a:tailEnd/>
          </a:ln>
          <a:effectLst/>
        </p:spPr>
      </p:pic>
      <p:pic>
        <p:nvPicPr>
          <p:cNvPr id="5" name="Picture 8" descr="C:\Documents and Settings\aa\Local Settings\Temporary Internet Files\Content.IE5\03GR8FUB\MC900433889[1].PNG"/>
          <p:cNvPicPr>
            <a:picLocks noChangeAspect="1" noChangeArrowheads="1"/>
          </p:cNvPicPr>
          <p:nvPr/>
        </p:nvPicPr>
        <p:blipFill>
          <a:blip r:embed="rId4"/>
          <a:srcRect/>
          <a:stretch>
            <a:fillRect/>
          </a:stretch>
        </p:blipFill>
        <p:spPr bwMode="auto">
          <a:xfrm>
            <a:off x="3786182" y="4429132"/>
            <a:ext cx="1714500" cy="1714500"/>
          </a:xfrm>
          <a:prstGeom prst="rect">
            <a:avLst/>
          </a:prstGeom>
          <a:noFill/>
        </p:spPr>
      </p:pic>
      <p:pic>
        <p:nvPicPr>
          <p:cNvPr id="6" name="Picture 7" descr="C:\Documents and Settings\aa\Local Settings\Temporary Internet Files\Content.IE5\03GR8FUB\MC900434830[1].PNG"/>
          <p:cNvPicPr>
            <a:picLocks noChangeAspect="1" noChangeArrowheads="1"/>
          </p:cNvPicPr>
          <p:nvPr/>
        </p:nvPicPr>
        <p:blipFill>
          <a:blip r:embed="rId5"/>
          <a:srcRect/>
          <a:stretch>
            <a:fillRect/>
          </a:stretch>
        </p:blipFill>
        <p:spPr bwMode="auto">
          <a:xfrm>
            <a:off x="6357950" y="4572008"/>
            <a:ext cx="1714500" cy="1714500"/>
          </a:xfrm>
          <a:prstGeom prst="rect">
            <a:avLst/>
          </a:prstGeom>
          <a:noFill/>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27" fill="hold">
                            <p:stCondLst>
                              <p:cond delay="500"/>
                            </p:stCondLst>
                            <p:childTnLst>
                              <p:par>
                                <p:cTn id="28" presetID="2" presetClass="entr" presetSubtype="4" fill="hold" nodeType="afterEffect">
                                  <p:stCondLst>
                                    <p:cond delay="0"/>
                                  </p:stCondLst>
                                  <p:childTnLst>
                                    <p:set>
                                      <p:cBhvr>
                                        <p:cTn id="29" dur="1" fill="hold">
                                          <p:stCondLst>
                                            <p:cond delay="0"/>
                                          </p:stCondLst>
                                        </p:cTn>
                                        <p:tgtEl>
                                          <p:spTgt spid="4"/>
                                        </p:tgtEl>
                                        <p:attrNameLst>
                                          <p:attrName>style.visibility</p:attrName>
                                        </p:attrNameLst>
                                      </p:cBhvr>
                                      <p:to>
                                        <p:strVal val="visible"/>
                                      </p:to>
                                    </p:set>
                                    <p:anim calcmode="lin" valueType="num">
                                      <p:cBhvr additive="base">
                                        <p:cTn id="30" dur="500" fill="hold"/>
                                        <p:tgtEl>
                                          <p:spTgt spid="4"/>
                                        </p:tgtEl>
                                        <p:attrNameLst>
                                          <p:attrName>ppt_x</p:attrName>
                                        </p:attrNameLst>
                                      </p:cBhvr>
                                      <p:tavLst>
                                        <p:tav tm="0">
                                          <p:val>
                                            <p:strVal val="#ppt_x"/>
                                          </p:val>
                                        </p:tav>
                                        <p:tav tm="100000">
                                          <p:val>
                                            <p:strVal val="#ppt_x"/>
                                          </p:val>
                                        </p:tav>
                                      </p:tavLst>
                                    </p:anim>
                                    <p:anim calcmode="lin" valueType="num">
                                      <p:cBhvr additive="base">
                                        <p:cTn id="31" dur="500" fill="hold"/>
                                        <p:tgtEl>
                                          <p:spTgt spid="4"/>
                                        </p:tgtEl>
                                        <p:attrNameLst>
                                          <p:attrName>ppt_y</p:attrName>
                                        </p:attrNameLst>
                                      </p:cBhvr>
                                      <p:tavLst>
                                        <p:tav tm="0">
                                          <p:val>
                                            <p:strVal val="1+#ppt_h/2"/>
                                          </p:val>
                                        </p:tav>
                                        <p:tav tm="100000">
                                          <p:val>
                                            <p:strVal val="#ppt_y"/>
                                          </p:val>
                                        </p:tav>
                                      </p:tavLst>
                                    </p:anim>
                                  </p:childTnLst>
                                </p:cTn>
                              </p:par>
                            </p:childTnLst>
                          </p:cTn>
                        </p:par>
                        <p:par>
                          <p:cTn id="32" fill="hold">
                            <p:stCondLst>
                              <p:cond delay="1000"/>
                            </p:stCondLst>
                            <p:childTnLst>
                              <p:par>
                                <p:cTn id="33" presetID="2" presetClass="entr" presetSubtype="4" fill="hold" nodeType="afterEffect">
                                  <p:stCondLst>
                                    <p:cond delay="0"/>
                                  </p:stCondLst>
                                  <p:childTnLst>
                                    <p:set>
                                      <p:cBhvr>
                                        <p:cTn id="34" dur="1" fill="hold">
                                          <p:stCondLst>
                                            <p:cond delay="0"/>
                                          </p:stCondLst>
                                        </p:cTn>
                                        <p:tgtEl>
                                          <p:spTgt spid="5"/>
                                        </p:tgtEl>
                                        <p:attrNameLst>
                                          <p:attrName>style.visibility</p:attrName>
                                        </p:attrNameLst>
                                      </p:cBhvr>
                                      <p:to>
                                        <p:strVal val="visible"/>
                                      </p:to>
                                    </p:set>
                                    <p:anim calcmode="lin" valueType="num">
                                      <p:cBhvr additive="base">
                                        <p:cTn id="35" dur="500" fill="hold"/>
                                        <p:tgtEl>
                                          <p:spTgt spid="5"/>
                                        </p:tgtEl>
                                        <p:attrNameLst>
                                          <p:attrName>ppt_x</p:attrName>
                                        </p:attrNameLst>
                                      </p:cBhvr>
                                      <p:tavLst>
                                        <p:tav tm="0">
                                          <p:val>
                                            <p:strVal val="#ppt_x"/>
                                          </p:val>
                                        </p:tav>
                                        <p:tav tm="100000">
                                          <p:val>
                                            <p:strVal val="#ppt_x"/>
                                          </p:val>
                                        </p:tav>
                                      </p:tavLst>
                                    </p:anim>
                                    <p:anim calcmode="lin" valueType="num">
                                      <p:cBhvr additive="base">
                                        <p:cTn id="36" dur="500" fill="hold"/>
                                        <p:tgtEl>
                                          <p:spTgt spid="5"/>
                                        </p:tgtEl>
                                        <p:attrNameLst>
                                          <p:attrName>ppt_y</p:attrName>
                                        </p:attrNameLst>
                                      </p:cBhvr>
                                      <p:tavLst>
                                        <p:tav tm="0">
                                          <p:val>
                                            <p:strVal val="1+#ppt_h/2"/>
                                          </p:val>
                                        </p:tav>
                                        <p:tav tm="100000">
                                          <p:val>
                                            <p:strVal val="#ppt_y"/>
                                          </p:val>
                                        </p:tav>
                                      </p:tavLst>
                                    </p:anim>
                                  </p:childTnLst>
                                </p:cTn>
                              </p:par>
                            </p:childTnLst>
                          </p:cTn>
                        </p:par>
                        <p:par>
                          <p:cTn id="37" fill="hold">
                            <p:stCondLst>
                              <p:cond delay="1500"/>
                            </p:stCondLst>
                            <p:childTnLst>
                              <p:par>
                                <p:cTn id="38" presetID="2" presetClass="entr" presetSubtype="4" fill="hold" nodeType="afterEffect">
                                  <p:stCondLst>
                                    <p:cond delay="0"/>
                                  </p:stCondLst>
                                  <p:childTnLst>
                                    <p:set>
                                      <p:cBhvr>
                                        <p:cTn id="39" dur="1" fill="hold">
                                          <p:stCondLst>
                                            <p:cond delay="0"/>
                                          </p:stCondLst>
                                        </p:cTn>
                                        <p:tgtEl>
                                          <p:spTgt spid="6"/>
                                        </p:tgtEl>
                                        <p:attrNameLst>
                                          <p:attrName>style.visibility</p:attrName>
                                        </p:attrNameLst>
                                      </p:cBhvr>
                                      <p:to>
                                        <p:strVal val="visible"/>
                                      </p:to>
                                    </p:set>
                                    <p:anim calcmode="lin" valueType="num">
                                      <p:cBhvr additive="base">
                                        <p:cTn id="40" dur="500" fill="hold"/>
                                        <p:tgtEl>
                                          <p:spTgt spid="6"/>
                                        </p:tgtEl>
                                        <p:attrNameLst>
                                          <p:attrName>ppt_x</p:attrName>
                                        </p:attrNameLst>
                                      </p:cBhvr>
                                      <p:tavLst>
                                        <p:tav tm="0">
                                          <p:val>
                                            <p:strVal val="#ppt_x"/>
                                          </p:val>
                                        </p:tav>
                                        <p:tav tm="100000">
                                          <p:val>
                                            <p:strVal val="#ppt_x"/>
                                          </p:val>
                                        </p:tav>
                                      </p:tavLst>
                                    </p:anim>
                                    <p:anim calcmode="lin" valueType="num">
                                      <p:cBhvr additive="base">
                                        <p:cTn id="4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596" y="357166"/>
            <a:ext cx="8229600" cy="1143000"/>
          </a:xfrm>
        </p:spPr>
        <p:txBody>
          <a:bodyPr>
            <a:normAutofit/>
          </a:bodyPr>
          <a:lstStyle/>
          <a:p>
            <a:r>
              <a:rPr lang="cs-CZ" dirty="0" smtClean="0"/>
              <a:t>Skupenství látek</a:t>
            </a:r>
            <a:endParaRPr lang="cs-CZ" dirty="0"/>
          </a:p>
        </p:txBody>
      </p:sp>
      <p:graphicFrame>
        <p:nvGraphicFramePr>
          <p:cNvPr id="6" name="Zástupný symbol pro obsah 5"/>
          <p:cNvGraphicFramePr>
            <a:graphicFrameLocks noGrp="1"/>
          </p:cNvGraphicFramePr>
          <p:nvPr>
            <p:ph idx="1"/>
          </p:nvPr>
        </p:nvGraphicFramePr>
        <p:xfrm>
          <a:off x="357158" y="1857364"/>
          <a:ext cx="5114932" cy="23955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Zástupný symbol pro obsah 5"/>
          <p:cNvGraphicFramePr>
            <a:graphicFrameLocks/>
          </p:cNvGraphicFramePr>
          <p:nvPr/>
        </p:nvGraphicFramePr>
        <p:xfrm>
          <a:off x="5500694" y="4286256"/>
          <a:ext cx="3000396" cy="192882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596" y="357166"/>
            <a:ext cx="8229600" cy="1143000"/>
          </a:xfrm>
        </p:spPr>
        <p:txBody>
          <a:bodyPr>
            <a:normAutofit/>
          </a:bodyPr>
          <a:lstStyle/>
          <a:p>
            <a:r>
              <a:rPr lang="cs-CZ" dirty="0" smtClean="0"/>
              <a:t>Vlastnosti těles</a:t>
            </a:r>
            <a:endParaRPr lang="cs-CZ" dirty="0"/>
          </a:p>
        </p:txBody>
      </p:sp>
      <p:sp>
        <p:nvSpPr>
          <p:cNvPr id="4" name="Zástupný symbol pro obsah 3"/>
          <p:cNvSpPr>
            <a:spLocks noGrp="1"/>
          </p:cNvSpPr>
          <p:nvPr>
            <p:ph idx="1"/>
          </p:nvPr>
        </p:nvSpPr>
        <p:spPr/>
        <p:txBody>
          <a:bodyPr/>
          <a:lstStyle/>
          <a:p>
            <a:r>
              <a:rPr lang="cs-CZ" b="1" dirty="0" smtClean="0"/>
              <a:t>tělesa pevná </a:t>
            </a:r>
            <a:r>
              <a:rPr lang="cs-CZ" dirty="0" smtClean="0"/>
              <a:t>- zachovávají svůj tvar i objem, jsou nestlačitelná</a:t>
            </a:r>
          </a:p>
          <a:p>
            <a:r>
              <a:rPr lang="cs-CZ" b="1" dirty="0" smtClean="0"/>
              <a:t>tělesa kapalná </a:t>
            </a:r>
            <a:r>
              <a:rPr lang="cs-CZ" dirty="0" smtClean="0"/>
              <a:t>– zachovávají svůj objem, tvar mají podle tvaru nádoby, jsou téměř nestlačitelná</a:t>
            </a:r>
          </a:p>
          <a:p>
            <a:r>
              <a:rPr lang="cs-CZ" b="1" dirty="0" smtClean="0"/>
              <a:t>tělesa plynná – </a:t>
            </a:r>
            <a:r>
              <a:rPr lang="cs-CZ" dirty="0" smtClean="0"/>
              <a:t>vyplní celý objem uzavřené nádoby, jsou stlačitelná</a:t>
            </a:r>
          </a:p>
        </p:txBody>
      </p:sp>
      <p:pic>
        <p:nvPicPr>
          <p:cNvPr id="11266" name="Picture 2" descr="Červené jablko">
            <a:hlinkClick r:id="rId3"/>
          </p:cNvPr>
          <p:cNvPicPr>
            <a:picLocks noChangeAspect="1" noChangeArrowheads="1"/>
          </p:cNvPicPr>
          <p:nvPr/>
        </p:nvPicPr>
        <p:blipFill>
          <a:blip r:embed="rId4"/>
          <a:srcRect/>
          <a:stretch>
            <a:fillRect/>
          </a:stretch>
        </p:blipFill>
        <p:spPr bwMode="auto">
          <a:xfrm>
            <a:off x="4483100" y="-26008013"/>
            <a:ext cx="1828800" cy="1828800"/>
          </a:xfrm>
          <a:prstGeom prst="rect">
            <a:avLst/>
          </a:prstGeom>
          <a:noFill/>
        </p:spPr>
      </p:pic>
      <p:pic>
        <p:nvPicPr>
          <p:cNvPr id="11268" name="Picture 4" descr="Červené jablko">
            <a:hlinkClick r:id="rId3"/>
          </p:cNvPr>
          <p:cNvPicPr>
            <a:picLocks noChangeAspect="1" noChangeArrowheads="1"/>
          </p:cNvPicPr>
          <p:nvPr/>
        </p:nvPicPr>
        <p:blipFill>
          <a:blip r:embed="rId4"/>
          <a:srcRect/>
          <a:stretch>
            <a:fillRect/>
          </a:stretch>
        </p:blipFill>
        <p:spPr bwMode="auto">
          <a:xfrm>
            <a:off x="4483100" y="-26008013"/>
            <a:ext cx="1828800" cy="1828800"/>
          </a:xfrm>
          <a:prstGeom prst="rect">
            <a:avLst/>
          </a:prstGeom>
          <a:noFill/>
        </p:spPr>
      </p:pic>
      <p:pic>
        <p:nvPicPr>
          <p:cNvPr id="11270" name="Picture 6" descr="Červené jablko">
            <a:hlinkClick r:id="rId3"/>
          </p:cNvPr>
          <p:cNvPicPr>
            <a:picLocks noChangeAspect="1" noChangeArrowheads="1"/>
          </p:cNvPicPr>
          <p:nvPr/>
        </p:nvPicPr>
        <p:blipFill>
          <a:blip r:embed="rId4"/>
          <a:srcRect/>
          <a:stretch>
            <a:fillRect/>
          </a:stretch>
        </p:blipFill>
        <p:spPr bwMode="auto">
          <a:xfrm>
            <a:off x="4483100" y="-26008013"/>
            <a:ext cx="1828800" cy="1828800"/>
          </a:xfrm>
          <a:prstGeom prst="rect">
            <a:avLst/>
          </a:prstGeom>
          <a:noFill/>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000" dirty="0" smtClean="0"/>
              <a:t>Úkol 1</a:t>
            </a:r>
            <a:endParaRPr lang="cs-CZ" sz="4000" dirty="0"/>
          </a:p>
        </p:txBody>
      </p:sp>
      <p:sp>
        <p:nvSpPr>
          <p:cNvPr id="3" name="Zástupný symbol pro obsah 2"/>
          <p:cNvSpPr>
            <a:spLocks noGrp="1"/>
          </p:cNvSpPr>
          <p:nvPr>
            <p:ph idx="1"/>
          </p:nvPr>
        </p:nvSpPr>
        <p:spPr/>
        <p:txBody>
          <a:bodyPr/>
          <a:lstStyle/>
          <a:p>
            <a:r>
              <a:rPr lang="cs-CZ" b="1" dirty="0" smtClean="0"/>
              <a:t>Barevně podtrhni slova, označující látku:</a:t>
            </a:r>
          </a:p>
          <a:p>
            <a:pPr>
              <a:buNone/>
            </a:pPr>
            <a:r>
              <a:rPr lang="cs-CZ" dirty="0" smtClean="0"/>
              <a:t>   </a:t>
            </a:r>
            <a:r>
              <a:rPr lang="cs-CZ" sz="2400" dirty="0" smtClean="0"/>
              <a:t>Dveře, míč, sklo, voda, oxid uhličitý, asfalt, klávesnice,   mobil, aktovka, kytara, plast, svíčka, hliník, mléko, papír, kulička, anténa, pavučina, kyslík, železo, hlína, hrníček, pouzdro, brýle, med, lžíce, koberec, šátek, vlna, máslo, mouka, lodička, auto, minerálka, dusík, televize, zlato, prsten, ubrousek, mléko v hrníčku, vzduch v místnosti, žula, sedmikráska, dům, beton, kočárek, kaktus, koženka.</a:t>
            </a:r>
            <a:endParaRPr lang="cs-CZ" sz="2400" dirty="0"/>
          </a:p>
        </p:txBody>
      </p:sp>
      <p:sp>
        <p:nvSpPr>
          <p:cNvPr id="4" name="Zaoblený obdélník 3"/>
          <p:cNvSpPr/>
          <p:nvPr/>
        </p:nvSpPr>
        <p:spPr>
          <a:xfrm>
            <a:off x="7786710" y="6215082"/>
            <a:ext cx="1143008" cy="42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3" action="ppaction://hlinksldjump"/>
              </a:rPr>
              <a:t>Řešení</a:t>
            </a:r>
            <a:endParaRPr lang="cs-CZ" dirty="0"/>
          </a:p>
        </p:txBody>
      </p:sp>
      <p:sp>
        <p:nvSpPr>
          <p:cNvPr id="5" name="Zaoblený obdélník 4"/>
          <p:cNvSpPr/>
          <p:nvPr/>
        </p:nvSpPr>
        <p:spPr>
          <a:xfrm>
            <a:off x="6572264" y="6215082"/>
            <a:ext cx="1143008" cy="42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4" action="ppaction://hlinksldjump"/>
              </a:rPr>
              <a:t>Další</a:t>
            </a:r>
            <a:endParaRPr lang="cs-CZ" dirty="0"/>
          </a:p>
        </p:txBody>
      </p:sp>
    </p:spTree>
  </p:cSld>
  <p:clrMapOvr>
    <a:masterClrMapping/>
  </p:clrMapOvr>
  <p:transition>
    <p:wipe dir="d"/>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000" dirty="0" smtClean="0"/>
              <a:t>Úkol 1 - řešení</a:t>
            </a:r>
            <a:endParaRPr lang="cs-CZ" sz="4000" dirty="0"/>
          </a:p>
        </p:txBody>
      </p:sp>
      <p:sp>
        <p:nvSpPr>
          <p:cNvPr id="3" name="Zástupný symbol pro obsah 2"/>
          <p:cNvSpPr>
            <a:spLocks noGrp="1"/>
          </p:cNvSpPr>
          <p:nvPr>
            <p:ph idx="1"/>
          </p:nvPr>
        </p:nvSpPr>
        <p:spPr/>
        <p:txBody>
          <a:bodyPr/>
          <a:lstStyle/>
          <a:p>
            <a:r>
              <a:rPr lang="cs-CZ" b="1" dirty="0" smtClean="0"/>
              <a:t>Barevně podtrhni slova, označující látku:</a:t>
            </a:r>
          </a:p>
          <a:p>
            <a:pPr>
              <a:buNone/>
            </a:pPr>
            <a:r>
              <a:rPr lang="cs-CZ" dirty="0" smtClean="0"/>
              <a:t>   </a:t>
            </a:r>
            <a:r>
              <a:rPr lang="cs-CZ" sz="2400" dirty="0" smtClean="0"/>
              <a:t>Dveře, míč, </a:t>
            </a:r>
            <a:r>
              <a:rPr lang="cs-CZ" sz="2400" u="sng" dirty="0" smtClean="0">
                <a:uFill>
                  <a:solidFill>
                    <a:srgbClr val="C00000"/>
                  </a:solidFill>
                </a:uFill>
              </a:rPr>
              <a:t>sklo</a:t>
            </a:r>
            <a:r>
              <a:rPr lang="cs-CZ" sz="2400" dirty="0" smtClean="0"/>
              <a:t>, </a:t>
            </a:r>
            <a:r>
              <a:rPr lang="cs-CZ" sz="2400" u="sng" dirty="0" smtClean="0">
                <a:uFill>
                  <a:solidFill>
                    <a:srgbClr val="C00000"/>
                  </a:solidFill>
                </a:uFill>
              </a:rPr>
              <a:t>voda</a:t>
            </a:r>
            <a:r>
              <a:rPr lang="cs-CZ" sz="2400" dirty="0" smtClean="0"/>
              <a:t>, </a:t>
            </a:r>
            <a:r>
              <a:rPr lang="cs-CZ" sz="2400" u="sng" dirty="0" smtClean="0">
                <a:uFill>
                  <a:solidFill>
                    <a:srgbClr val="C00000"/>
                  </a:solidFill>
                </a:uFill>
              </a:rPr>
              <a:t>oxid uhličitý</a:t>
            </a:r>
            <a:r>
              <a:rPr lang="cs-CZ" sz="2400" dirty="0" smtClean="0"/>
              <a:t>, </a:t>
            </a:r>
            <a:r>
              <a:rPr lang="cs-CZ" sz="2400" u="sng" dirty="0" smtClean="0">
                <a:uFill>
                  <a:solidFill>
                    <a:srgbClr val="C00000"/>
                  </a:solidFill>
                </a:uFill>
              </a:rPr>
              <a:t>asfalt</a:t>
            </a:r>
            <a:r>
              <a:rPr lang="cs-CZ" sz="2400" dirty="0" smtClean="0"/>
              <a:t>, klávesnice,   mobil, aktovka, kytara, </a:t>
            </a:r>
            <a:r>
              <a:rPr lang="cs-CZ" sz="2400" u="sng" dirty="0" smtClean="0">
                <a:uFill>
                  <a:solidFill>
                    <a:srgbClr val="C00000"/>
                  </a:solidFill>
                </a:uFill>
              </a:rPr>
              <a:t>plast</a:t>
            </a:r>
            <a:r>
              <a:rPr lang="cs-CZ" sz="2400" dirty="0" smtClean="0"/>
              <a:t>, svíčka, </a:t>
            </a:r>
            <a:r>
              <a:rPr lang="cs-CZ" sz="2400" u="sng" dirty="0" smtClean="0">
                <a:uFill>
                  <a:solidFill>
                    <a:srgbClr val="C00000"/>
                  </a:solidFill>
                </a:uFill>
              </a:rPr>
              <a:t>hliník</a:t>
            </a:r>
            <a:r>
              <a:rPr lang="cs-CZ" sz="2400" dirty="0" smtClean="0"/>
              <a:t>, </a:t>
            </a:r>
            <a:r>
              <a:rPr lang="cs-CZ" sz="2400" u="sng" dirty="0" smtClean="0">
                <a:uFill>
                  <a:solidFill>
                    <a:srgbClr val="C00000"/>
                  </a:solidFill>
                </a:uFill>
              </a:rPr>
              <a:t>mléko</a:t>
            </a:r>
            <a:r>
              <a:rPr lang="cs-CZ" sz="2400" dirty="0" smtClean="0"/>
              <a:t>, </a:t>
            </a:r>
            <a:r>
              <a:rPr lang="cs-CZ" sz="2400" u="sng" dirty="0" smtClean="0">
                <a:uFill>
                  <a:solidFill>
                    <a:srgbClr val="C00000"/>
                  </a:solidFill>
                </a:uFill>
              </a:rPr>
              <a:t>papír</a:t>
            </a:r>
            <a:r>
              <a:rPr lang="cs-CZ" sz="2400" dirty="0" smtClean="0"/>
              <a:t>, kulička, anténa, pavučina, </a:t>
            </a:r>
            <a:r>
              <a:rPr lang="cs-CZ" sz="2400" u="sng" dirty="0" smtClean="0">
                <a:uFill>
                  <a:solidFill>
                    <a:srgbClr val="C00000"/>
                  </a:solidFill>
                </a:uFill>
              </a:rPr>
              <a:t>kyslík</a:t>
            </a:r>
            <a:r>
              <a:rPr lang="cs-CZ" sz="2400" dirty="0" smtClean="0"/>
              <a:t>, </a:t>
            </a:r>
            <a:r>
              <a:rPr lang="cs-CZ" sz="2400" u="sng" dirty="0" smtClean="0">
                <a:uFill>
                  <a:solidFill>
                    <a:srgbClr val="C00000"/>
                  </a:solidFill>
                </a:uFill>
              </a:rPr>
              <a:t>železo</a:t>
            </a:r>
            <a:r>
              <a:rPr lang="cs-CZ" sz="2400" dirty="0" smtClean="0"/>
              <a:t>, </a:t>
            </a:r>
            <a:r>
              <a:rPr lang="cs-CZ" sz="2400" u="sng" dirty="0" smtClean="0">
                <a:uFill>
                  <a:solidFill>
                    <a:srgbClr val="C00000"/>
                  </a:solidFill>
                </a:uFill>
              </a:rPr>
              <a:t>hlína</a:t>
            </a:r>
            <a:r>
              <a:rPr lang="cs-CZ" sz="2400" dirty="0" smtClean="0"/>
              <a:t>, hrníček, pouzdro, brýle, </a:t>
            </a:r>
            <a:r>
              <a:rPr lang="cs-CZ" sz="2400" u="sng" dirty="0" smtClean="0">
                <a:uFill>
                  <a:solidFill>
                    <a:srgbClr val="C00000"/>
                  </a:solidFill>
                </a:uFill>
              </a:rPr>
              <a:t>med</a:t>
            </a:r>
            <a:r>
              <a:rPr lang="cs-CZ" sz="2400" dirty="0" smtClean="0"/>
              <a:t>, lžíce, koberec, šátek, </a:t>
            </a:r>
            <a:r>
              <a:rPr lang="cs-CZ" sz="2400" u="sng" dirty="0" smtClean="0">
                <a:uFill>
                  <a:solidFill>
                    <a:srgbClr val="C00000"/>
                  </a:solidFill>
                </a:uFill>
              </a:rPr>
              <a:t>vlna</a:t>
            </a:r>
            <a:r>
              <a:rPr lang="cs-CZ" sz="2400" dirty="0" smtClean="0"/>
              <a:t>, </a:t>
            </a:r>
            <a:r>
              <a:rPr lang="cs-CZ" sz="2400" u="sng" dirty="0" smtClean="0">
                <a:uFill>
                  <a:solidFill>
                    <a:srgbClr val="C00000"/>
                  </a:solidFill>
                </a:uFill>
              </a:rPr>
              <a:t>máslo</a:t>
            </a:r>
            <a:r>
              <a:rPr lang="cs-CZ" sz="2400" dirty="0" smtClean="0"/>
              <a:t>, </a:t>
            </a:r>
            <a:r>
              <a:rPr lang="cs-CZ" sz="2400" u="sng" dirty="0" smtClean="0">
                <a:uFill>
                  <a:solidFill>
                    <a:srgbClr val="C00000"/>
                  </a:solidFill>
                </a:uFill>
              </a:rPr>
              <a:t>mouka</a:t>
            </a:r>
            <a:r>
              <a:rPr lang="cs-CZ" sz="2400" dirty="0" smtClean="0"/>
              <a:t>, lodička, auto, </a:t>
            </a:r>
            <a:r>
              <a:rPr lang="cs-CZ" sz="2400" u="sng" dirty="0" smtClean="0">
                <a:uFill>
                  <a:solidFill>
                    <a:srgbClr val="C00000"/>
                  </a:solidFill>
                </a:uFill>
              </a:rPr>
              <a:t>minerálka</a:t>
            </a:r>
            <a:r>
              <a:rPr lang="cs-CZ" sz="2400" dirty="0" smtClean="0"/>
              <a:t>, </a:t>
            </a:r>
            <a:r>
              <a:rPr lang="cs-CZ" sz="2400" u="sng" dirty="0" smtClean="0">
                <a:uFill>
                  <a:solidFill>
                    <a:srgbClr val="C00000"/>
                  </a:solidFill>
                </a:uFill>
              </a:rPr>
              <a:t>dusík</a:t>
            </a:r>
            <a:r>
              <a:rPr lang="cs-CZ" sz="2400" dirty="0" smtClean="0"/>
              <a:t>, televize, </a:t>
            </a:r>
            <a:r>
              <a:rPr lang="cs-CZ" sz="2400" u="sng" dirty="0" smtClean="0">
                <a:uFill>
                  <a:solidFill>
                    <a:srgbClr val="C00000"/>
                  </a:solidFill>
                </a:uFill>
              </a:rPr>
              <a:t>zlato</a:t>
            </a:r>
            <a:r>
              <a:rPr lang="cs-CZ" sz="2400" dirty="0" smtClean="0"/>
              <a:t>, prsten, ubrousek, mléko v hrníčku, vzduch v místnosti, </a:t>
            </a:r>
            <a:r>
              <a:rPr lang="cs-CZ" sz="2400" u="sng" dirty="0" smtClean="0">
                <a:uFill>
                  <a:solidFill>
                    <a:srgbClr val="C00000"/>
                  </a:solidFill>
                </a:uFill>
              </a:rPr>
              <a:t>žula</a:t>
            </a:r>
            <a:r>
              <a:rPr lang="cs-CZ" sz="2400" dirty="0" smtClean="0"/>
              <a:t>, sedmikráska, dům, </a:t>
            </a:r>
            <a:r>
              <a:rPr lang="cs-CZ" sz="2400" u="sng" dirty="0" smtClean="0">
                <a:uFill>
                  <a:solidFill>
                    <a:srgbClr val="C00000"/>
                  </a:solidFill>
                </a:uFill>
              </a:rPr>
              <a:t>beton</a:t>
            </a:r>
            <a:r>
              <a:rPr lang="cs-CZ" sz="2400" dirty="0" smtClean="0"/>
              <a:t>, kočárek, kaktus, </a:t>
            </a:r>
            <a:r>
              <a:rPr lang="cs-CZ" sz="2400" u="sng" dirty="0" smtClean="0">
                <a:uFill>
                  <a:solidFill>
                    <a:srgbClr val="C00000"/>
                  </a:solidFill>
                </a:uFill>
              </a:rPr>
              <a:t>koženka</a:t>
            </a:r>
            <a:r>
              <a:rPr lang="cs-CZ" sz="2400" dirty="0" smtClean="0"/>
              <a:t>.</a:t>
            </a:r>
            <a:endParaRPr lang="cs-CZ" sz="2400" dirty="0"/>
          </a:p>
        </p:txBody>
      </p:sp>
      <p:sp>
        <p:nvSpPr>
          <p:cNvPr id="4" name="Zaoblený obdélník 3">
            <a:hlinkClick r:id="rId3" action="ppaction://hlinksldjump"/>
          </p:cNvPr>
          <p:cNvSpPr/>
          <p:nvPr/>
        </p:nvSpPr>
        <p:spPr>
          <a:xfrm>
            <a:off x="7786710" y="6215082"/>
            <a:ext cx="1143008" cy="42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3" action="ppaction://hlinksldjump"/>
              </a:rPr>
              <a:t>Zpět</a:t>
            </a:r>
            <a:endParaRPr lang="cs-CZ" dirty="0"/>
          </a:p>
        </p:txBody>
      </p:sp>
    </p:spTree>
  </p:cSld>
  <p:clrMapOvr>
    <a:masterClrMapping/>
  </p:clrMapOvr>
  <p:transition advClick="0">
    <p:wipe dir="d"/>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596" y="785794"/>
            <a:ext cx="8229600" cy="775542"/>
          </a:xfrm>
        </p:spPr>
        <p:txBody>
          <a:bodyPr>
            <a:normAutofit/>
          </a:bodyPr>
          <a:lstStyle/>
          <a:p>
            <a:r>
              <a:rPr lang="cs-CZ" sz="4000" dirty="0" smtClean="0"/>
              <a:t>Úkol 2</a:t>
            </a:r>
            <a:endParaRPr lang="cs-CZ" sz="4000" dirty="0"/>
          </a:p>
        </p:txBody>
      </p:sp>
      <p:graphicFrame>
        <p:nvGraphicFramePr>
          <p:cNvPr id="5" name="Tabulka 4"/>
          <p:cNvGraphicFramePr>
            <a:graphicFrameLocks noGrp="1"/>
          </p:cNvGraphicFramePr>
          <p:nvPr/>
        </p:nvGraphicFramePr>
        <p:xfrm>
          <a:off x="1428728" y="3143248"/>
          <a:ext cx="6096000" cy="2966720"/>
        </p:xfrm>
        <a:graphic>
          <a:graphicData uri="http://schemas.openxmlformats.org/drawingml/2006/table">
            <a:tbl>
              <a:tblPr firstRow="1" bandRow="1">
                <a:tableStyleId>{5C22544A-7EE6-4342-B048-85BDC9FD1C3A}</a:tableStyleId>
              </a:tblPr>
              <a:tblGrid>
                <a:gridCol w="2032000"/>
                <a:gridCol w="2032000"/>
                <a:gridCol w="2032000"/>
              </a:tblGrid>
              <a:tr h="370840">
                <a:tc>
                  <a:txBody>
                    <a:bodyPr/>
                    <a:lstStyle/>
                    <a:p>
                      <a:r>
                        <a:rPr lang="cs-CZ" dirty="0" smtClean="0"/>
                        <a:t>Látka</a:t>
                      </a:r>
                      <a:endParaRPr lang="cs-CZ" dirty="0"/>
                    </a:p>
                  </a:txBody>
                  <a:tcPr/>
                </a:tc>
                <a:tc>
                  <a:txBody>
                    <a:bodyPr/>
                    <a:lstStyle/>
                    <a:p>
                      <a:r>
                        <a:rPr lang="cs-CZ" dirty="0" smtClean="0"/>
                        <a:t>Skupenství</a:t>
                      </a:r>
                      <a:endParaRPr lang="cs-CZ" dirty="0"/>
                    </a:p>
                  </a:txBody>
                  <a:tcPr/>
                </a:tc>
                <a:tc>
                  <a:txBody>
                    <a:bodyPr/>
                    <a:lstStyle/>
                    <a:p>
                      <a:r>
                        <a:rPr lang="cs-CZ" dirty="0" smtClean="0"/>
                        <a:t>Těleso</a:t>
                      </a:r>
                      <a:endParaRPr lang="cs-CZ" dirty="0"/>
                    </a:p>
                  </a:txBody>
                  <a:tcPr/>
                </a:tc>
              </a:tr>
              <a:tr h="370840">
                <a:tc>
                  <a:txBody>
                    <a:bodyPr/>
                    <a:lstStyle/>
                    <a:p>
                      <a:endParaRPr lang="cs-CZ" dirty="0"/>
                    </a:p>
                  </a:txBody>
                  <a:tcPr/>
                </a:tc>
                <a:tc>
                  <a:txBody>
                    <a:bodyPr/>
                    <a:lstStyle/>
                    <a:p>
                      <a:endParaRPr lang="cs-CZ"/>
                    </a:p>
                  </a:txBody>
                  <a:tcPr/>
                </a:tc>
                <a:tc>
                  <a:txBody>
                    <a:bodyPr/>
                    <a:lstStyle/>
                    <a:p>
                      <a:endParaRPr lang="cs-CZ"/>
                    </a:p>
                  </a:txBody>
                  <a:tcPr/>
                </a:tc>
              </a:tr>
              <a:tr h="370840">
                <a:tc>
                  <a:txBody>
                    <a:bodyPr/>
                    <a:lstStyle/>
                    <a:p>
                      <a:endParaRPr lang="cs-CZ" dirty="0"/>
                    </a:p>
                  </a:txBody>
                  <a:tcPr/>
                </a:tc>
                <a:tc>
                  <a:txBody>
                    <a:bodyPr/>
                    <a:lstStyle/>
                    <a:p>
                      <a:endParaRPr lang="cs-CZ"/>
                    </a:p>
                  </a:txBody>
                  <a:tcPr/>
                </a:tc>
                <a:tc>
                  <a:txBody>
                    <a:bodyPr/>
                    <a:lstStyle/>
                    <a:p>
                      <a:endParaRPr lang="cs-CZ"/>
                    </a:p>
                  </a:txBody>
                  <a:tcPr/>
                </a:tc>
              </a:tr>
              <a:tr h="370840">
                <a:tc>
                  <a:txBody>
                    <a:bodyPr/>
                    <a:lstStyle/>
                    <a:p>
                      <a:endParaRPr lang="cs-CZ"/>
                    </a:p>
                  </a:txBody>
                  <a:tcPr/>
                </a:tc>
                <a:tc>
                  <a:txBody>
                    <a:bodyPr/>
                    <a:lstStyle/>
                    <a:p>
                      <a:endParaRPr lang="cs-CZ"/>
                    </a:p>
                  </a:txBody>
                  <a:tcPr/>
                </a:tc>
                <a:tc>
                  <a:txBody>
                    <a:bodyPr/>
                    <a:lstStyle/>
                    <a:p>
                      <a:endParaRPr lang="cs-CZ"/>
                    </a:p>
                  </a:txBody>
                  <a:tcPr/>
                </a:tc>
              </a:tr>
              <a:tr h="370840">
                <a:tc>
                  <a:txBody>
                    <a:bodyPr/>
                    <a:lstStyle/>
                    <a:p>
                      <a:endParaRPr lang="cs-CZ"/>
                    </a:p>
                  </a:txBody>
                  <a:tcPr/>
                </a:tc>
                <a:tc>
                  <a:txBody>
                    <a:bodyPr/>
                    <a:lstStyle/>
                    <a:p>
                      <a:endParaRPr lang="cs-CZ"/>
                    </a:p>
                  </a:txBody>
                  <a:tcPr/>
                </a:tc>
                <a:tc>
                  <a:txBody>
                    <a:bodyPr/>
                    <a:lstStyle/>
                    <a:p>
                      <a:endParaRPr lang="cs-CZ"/>
                    </a:p>
                  </a:txBody>
                  <a:tcPr/>
                </a:tc>
              </a:tr>
              <a:tr h="370840">
                <a:tc>
                  <a:txBody>
                    <a:bodyPr/>
                    <a:lstStyle/>
                    <a:p>
                      <a:endParaRPr lang="cs-CZ" dirty="0"/>
                    </a:p>
                  </a:txBody>
                  <a:tcPr/>
                </a:tc>
                <a:tc>
                  <a:txBody>
                    <a:bodyPr/>
                    <a:lstStyle/>
                    <a:p>
                      <a:endParaRPr lang="cs-CZ" dirty="0"/>
                    </a:p>
                  </a:txBody>
                  <a:tcPr/>
                </a:tc>
                <a:tc>
                  <a:txBody>
                    <a:bodyPr/>
                    <a:lstStyle/>
                    <a:p>
                      <a:endParaRPr lang="cs-CZ" dirty="0"/>
                    </a:p>
                  </a:txBody>
                  <a:tcPr/>
                </a:tc>
              </a:tr>
              <a:tr h="370840">
                <a:tc>
                  <a:txBody>
                    <a:bodyPr/>
                    <a:lstStyle/>
                    <a:p>
                      <a:endParaRPr lang="cs-CZ" dirty="0"/>
                    </a:p>
                  </a:txBody>
                  <a:tcPr/>
                </a:tc>
                <a:tc>
                  <a:txBody>
                    <a:bodyPr/>
                    <a:lstStyle/>
                    <a:p>
                      <a:endParaRPr lang="cs-CZ" dirty="0"/>
                    </a:p>
                  </a:txBody>
                  <a:tcPr/>
                </a:tc>
                <a:tc>
                  <a:txBody>
                    <a:bodyPr/>
                    <a:lstStyle/>
                    <a:p>
                      <a:endParaRPr lang="cs-CZ" dirty="0"/>
                    </a:p>
                  </a:txBody>
                  <a:tcPr/>
                </a:tc>
              </a:tr>
              <a:tr h="370840">
                <a:tc>
                  <a:txBody>
                    <a:bodyPr/>
                    <a:lstStyle/>
                    <a:p>
                      <a:endParaRPr lang="cs-CZ" dirty="0"/>
                    </a:p>
                  </a:txBody>
                  <a:tcPr/>
                </a:tc>
                <a:tc>
                  <a:txBody>
                    <a:bodyPr/>
                    <a:lstStyle/>
                    <a:p>
                      <a:endParaRPr lang="cs-CZ" dirty="0"/>
                    </a:p>
                  </a:txBody>
                  <a:tcPr/>
                </a:tc>
                <a:tc>
                  <a:txBody>
                    <a:bodyPr/>
                    <a:lstStyle/>
                    <a:p>
                      <a:endParaRPr lang="cs-CZ" dirty="0"/>
                    </a:p>
                  </a:txBody>
                  <a:tcPr/>
                </a:tc>
              </a:tr>
            </a:tbl>
          </a:graphicData>
        </a:graphic>
      </p:graphicFrame>
      <p:sp>
        <p:nvSpPr>
          <p:cNvPr id="6" name="Zaoblený obdélník 5"/>
          <p:cNvSpPr/>
          <p:nvPr/>
        </p:nvSpPr>
        <p:spPr>
          <a:xfrm>
            <a:off x="7786710" y="6215082"/>
            <a:ext cx="1143008" cy="42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3" action="ppaction://hlinksldjump"/>
              </a:rPr>
              <a:t>Řešení</a:t>
            </a:r>
            <a:endParaRPr lang="cs-CZ" dirty="0"/>
          </a:p>
        </p:txBody>
      </p:sp>
      <p:sp>
        <p:nvSpPr>
          <p:cNvPr id="9" name="Zástupný symbol pro obsah 2"/>
          <p:cNvSpPr txBox="1">
            <a:spLocks/>
          </p:cNvSpPr>
          <p:nvPr/>
        </p:nvSpPr>
        <p:spPr>
          <a:xfrm>
            <a:off x="428596" y="1571612"/>
            <a:ext cx="8229600" cy="1785950"/>
          </a:xfrm>
          <a:prstGeom prst="rect">
            <a:avLst/>
          </a:prstGeom>
        </p:spPr>
        <p:txBody>
          <a:bodyPr vert="horz">
            <a:normAutofit fontScale="92500" lnSpcReduction="20000"/>
          </a:bodyPr>
          <a:lstStyle/>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r>
              <a:rPr kumimoji="0" lang="cs-CZ" sz="2600" b="1" i="0" u="none" strike="noStrike" kern="1200" cap="none" spc="0" normalizeH="0" baseline="0" noProof="0" dirty="0" smtClean="0">
                <a:ln>
                  <a:noFill/>
                </a:ln>
                <a:solidFill>
                  <a:schemeClr val="tx1"/>
                </a:solidFill>
                <a:effectLst/>
                <a:uLnTx/>
                <a:uFillTx/>
                <a:latin typeface="+mn-lt"/>
                <a:ea typeface="+mn-ea"/>
                <a:cs typeface="+mn-cs"/>
              </a:rPr>
              <a:t>Do tabulky správně doplň uvedená slova a přidej skupenství látek:</a:t>
            </a:r>
          </a:p>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None/>
              <a:tabLst/>
              <a:defRPr/>
            </a:pPr>
            <a:r>
              <a:rPr kumimoji="0" lang="cs-CZ" sz="2600" b="0" i="0" u="none" strike="noStrike" kern="1200" cap="none" spc="0" normalizeH="0" baseline="0" noProof="0" dirty="0" smtClean="0">
                <a:ln>
                  <a:noFill/>
                </a:ln>
                <a:solidFill>
                  <a:schemeClr val="tx1"/>
                </a:solidFill>
                <a:effectLst/>
                <a:uLnTx/>
                <a:uFillTx/>
                <a:latin typeface="+mn-lt"/>
                <a:ea typeface="+mn-ea"/>
                <a:cs typeface="+mn-cs"/>
              </a:rPr>
              <a:t>    žula, porcelán, pneumatika, vzduch, mléko, dřevo, skála, talíř, parafín, guma, vzduch v míči, skříň, svíčka, mléko      v hrníčku.</a:t>
            </a:r>
            <a:endParaRPr kumimoji="0" lang="cs-CZ" sz="2600" b="0" i="0" u="none" strike="noStrike" kern="1200" cap="none" spc="0" normalizeH="0" baseline="0" noProof="0" dirty="0">
              <a:ln>
                <a:noFill/>
              </a:ln>
              <a:solidFill>
                <a:schemeClr val="tx1"/>
              </a:solidFill>
              <a:effectLst/>
              <a:uLnTx/>
              <a:uFillTx/>
              <a:latin typeface="+mn-lt"/>
              <a:ea typeface="+mn-ea"/>
              <a:cs typeface="+mn-cs"/>
            </a:endParaRPr>
          </a:p>
        </p:txBody>
      </p:sp>
      <p:sp>
        <p:nvSpPr>
          <p:cNvPr id="7" name="Zaoblený obdélník 6"/>
          <p:cNvSpPr/>
          <p:nvPr/>
        </p:nvSpPr>
        <p:spPr>
          <a:xfrm>
            <a:off x="6500826" y="6215082"/>
            <a:ext cx="1143008" cy="42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4" action="ppaction://hlinksldjump"/>
              </a:rPr>
              <a:t>Další</a:t>
            </a:r>
            <a:endParaRPr lang="cs-CZ" dirty="0" smtClean="0"/>
          </a:p>
        </p:txBody>
      </p:sp>
    </p:spTree>
  </p:cSld>
  <p:clrMapOvr>
    <a:masterClrMapping/>
  </p:clrMapOvr>
  <p:transition>
    <p:wipe dir="d"/>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596" y="785794"/>
            <a:ext cx="8229600" cy="775542"/>
          </a:xfrm>
        </p:spPr>
        <p:txBody>
          <a:bodyPr>
            <a:normAutofit/>
          </a:bodyPr>
          <a:lstStyle/>
          <a:p>
            <a:r>
              <a:rPr lang="cs-CZ" sz="4000" dirty="0" smtClean="0"/>
              <a:t>Úkol 2 - řešení</a:t>
            </a:r>
            <a:endParaRPr lang="cs-CZ" sz="4000" dirty="0"/>
          </a:p>
        </p:txBody>
      </p:sp>
      <p:graphicFrame>
        <p:nvGraphicFramePr>
          <p:cNvPr id="5" name="Tabulka 4"/>
          <p:cNvGraphicFramePr>
            <a:graphicFrameLocks noGrp="1"/>
          </p:cNvGraphicFramePr>
          <p:nvPr/>
        </p:nvGraphicFramePr>
        <p:xfrm>
          <a:off x="1428728" y="3143248"/>
          <a:ext cx="6096000" cy="2966720"/>
        </p:xfrm>
        <a:graphic>
          <a:graphicData uri="http://schemas.openxmlformats.org/drawingml/2006/table">
            <a:tbl>
              <a:tblPr firstRow="1" bandRow="1">
                <a:tableStyleId>{5C22544A-7EE6-4342-B048-85BDC9FD1C3A}</a:tableStyleId>
              </a:tblPr>
              <a:tblGrid>
                <a:gridCol w="2032000"/>
                <a:gridCol w="2032000"/>
                <a:gridCol w="2032000"/>
              </a:tblGrid>
              <a:tr h="370840">
                <a:tc>
                  <a:txBody>
                    <a:bodyPr/>
                    <a:lstStyle/>
                    <a:p>
                      <a:r>
                        <a:rPr lang="cs-CZ" dirty="0" smtClean="0"/>
                        <a:t>Látka</a:t>
                      </a:r>
                      <a:endParaRPr lang="cs-CZ" dirty="0"/>
                    </a:p>
                  </a:txBody>
                  <a:tcPr/>
                </a:tc>
                <a:tc>
                  <a:txBody>
                    <a:bodyPr/>
                    <a:lstStyle/>
                    <a:p>
                      <a:r>
                        <a:rPr lang="cs-CZ" dirty="0" smtClean="0"/>
                        <a:t>Skupenství</a:t>
                      </a:r>
                      <a:endParaRPr lang="cs-CZ" dirty="0"/>
                    </a:p>
                  </a:txBody>
                  <a:tcPr/>
                </a:tc>
                <a:tc>
                  <a:txBody>
                    <a:bodyPr/>
                    <a:lstStyle/>
                    <a:p>
                      <a:r>
                        <a:rPr lang="cs-CZ" dirty="0" smtClean="0"/>
                        <a:t>Těleso</a:t>
                      </a:r>
                      <a:endParaRPr lang="cs-CZ" dirty="0"/>
                    </a:p>
                  </a:txBody>
                  <a:tcPr/>
                </a:tc>
              </a:tr>
              <a:tr h="370840">
                <a:tc>
                  <a:txBody>
                    <a:bodyPr/>
                    <a:lstStyle/>
                    <a:p>
                      <a:r>
                        <a:rPr lang="cs-CZ" dirty="0" smtClean="0"/>
                        <a:t>žula</a:t>
                      </a:r>
                      <a:endParaRPr lang="cs-CZ" dirty="0"/>
                    </a:p>
                  </a:txBody>
                  <a:tcPr/>
                </a:tc>
                <a:tc>
                  <a:txBody>
                    <a:bodyPr/>
                    <a:lstStyle/>
                    <a:p>
                      <a:r>
                        <a:rPr lang="cs-CZ" dirty="0" smtClean="0"/>
                        <a:t>pevné</a:t>
                      </a:r>
                      <a:endParaRPr lang="cs-CZ" dirty="0"/>
                    </a:p>
                  </a:txBody>
                  <a:tcPr/>
                </a:tc>
                <a:tc>
                  <a:txBody>
                    <a:bodyPr/>
                    <a:lstStyle/>
                    <a:p>
                      <a:r>
                        <a:rPr lang="cs-CZ" dirty="0" smtClean="0"/>
                        <a:t>skála</a:t>
                      </a:r>
                      <a:endParaRPr lang="cs-CZ" dirty="0"/>
                    </a:p>
                  </a:txBody>
                  <a:tcPr/>
                </a:tc>
              </a:tr>
              <a:tr h="370840">
                <a:tc>
                  <a:txBody>
                    <a:bodyPr/>
                    <a:lstStyle/>
                    <a:p>
                      <a:r>
                        <a:rPr lang="cs-CZ" dirty="0" smtClean="0"/>
                        <a:t>porcelán</a:t>
                      </a:r>
                      <a:endParaRPr lang="cs-CZ"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pevné</a:t>
                      </a:r>
                    </a:p>
                  </a:txBody>
                  <a:tcPr/>
                </a:tc>
                <a:tc>
                  <a:txBody>
                    <a:bodyPr/>
                    <a:lstStyle/>
                    <a:p>
                      <a:r>
                        <a:rPr lang="cs-CZ" dirty="0" smtClean="0"/>
                        <a:t>talíř</a:t>
                      </a:r>
                      <a:endParaRPr lang="cs-CZ" dirty="0"/>
                    </a:p>
                  </a:txBody>
                  <a:tcPr/>
                </a:tc>
              </a:tr>
              <a:tr h="370840">
                <a:tc>
                  <a:txBody>
                    <a:bodyPr/>
                    <a:lstStyle/>
                    <a:p>
                      <a:r>
                        <a:rPr lang="cs-CZ" dirty="0" smtClean="0"/>
                        <a:t>vzduch</a:t>
                      </a:r>
                      <a:endParaRPr lang="cs-CZ" dirty="0"/>
                    </a:p>
                  </a:txBody>
                  <a:tcPr/>
                </a:tc>
                <a:tc>
                  <a:txBody>
                    <a:bodyPr/>
                    <a:lstStyle/>
                    <a:p>
                      <a:r>
                        <a:rPr lang="cs-CZ" dirty="0" smtClean="0"/>
                        <a:t>plynné</a:t>
                      </a:r>
                      <a:endParaRPr lang="cs-CZ" dirty="0"/>
                    </a:p>
                  </a:txBody>
                  <a:tcPr/>
                </a:tc>
                <a:tc>
                  <a:txBody>
                    <a:bodyPr/>
                    <a:lstStyle/>
                    <a:p>
                      <a:r>
                        <a:rPr lang="cs-CZ" dirty="0" smtClean="0"/>
                        <a:t>vzduch v míči</a:t>
                      </a:r>
                      <a:endParaRPr lang="cs-CZ" dirty="0"/>
                    </a:p>
                  </a:txBody>
                  <a:tcPr/>
                </a:tc>
              </a:tr>
              <a:tr h="370840">
                <a:tc>
                  <a:txBody>
                    <a:bodyPr/>
                    <a:lstStyle/>
                    <a:p>
                      <a:r>
                        <a:rPr lang="cs-CZ" dirty="0" smtClean="0"/>
                        <a:t>mléko</a:t>
                      </a:r>
                      <a:endParaRPr lang="cs-CZ"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kapalné</a:t>
                      </a:r>
                    </a:p>
                  </a:txBody>
                  <a:tcPr/>
                </a:tc>
                <a:tc>
                  <a:txBody>
                    <a:bodyPr/>
                    <a:lstStyle/>
                    <a:p>
                      <a:r>
                        <a:rPr lang="cs-CZ" dirty="0" smtClean="0"/>
                        <a:t>mléko v hrníčku</a:t>
                      </a:r>
                      <a:endParaRPr lang="cs-CZ" dirty="0"/>
                    </a:p>
                  </a:txBody>
                  <a:tcPr/>
                </a:tc>
              </a:tr>
              <a:tr h="370840">
                <a:tc>
                  <a:txBody>
                    <a:bodyPr/>
                    <a:lstStyle/>
                    <a:p>
                      <a:r>
                        <a:rPr lang="cs-CZ" dirty="0" smtClean="0"/>
                        <a:t>dřevo</a:t>
                      </a:r>
                      <a:endParaRPr lang="cs-CZ" dirty="0"/>
                    </a:p>
                  </a:txBody>
                  <a:tcPr/>
                </a:tc>
                <a:tc>
                  <a:txBody>
                    <a:bodyPr/>
                    <a:lstStyle/>
                    <a:p>
                      <a:r>
                        <a:rPr lang="cs-CZ" dirty="0" smtClean="0"/>
                        <a:t>pevné</a:t>
                      </a:r>
                      <a:endParaRPr lang="cs-CZ" dirty="0"/>
                    </a:p>
                  </a:txBody>
                  <a:tcPr/>
                </a:tc>
                <a:tc>
                  <a:txBody>
                    <a:bodyPr/>
                    <a:lstStyle/>
                    <a:p>
                      <a:r>
                        <a:rPr lang="cs-CZ" dirty="0" smtClean="0"/>
                        <a:t>skříň</a:t>
                      </a:r>
                      <a:endParaRPr lang="cs-CZ" dirty="0"/>
                    </a:p>
                  </a:txBody>
                  <a:tcPr/>
                </a:tc>
              </a:tr>
              <a:tr h="370840">
                <a:tc>
                  <a:txBody>
                    <a:bodyPr/>
                    <a:lstStyle/>
                    <a:p>
                      <a:r>
                        <a:rPr lang="cs-CZ" dirty="0" smtClean="0"/>
                        <a:t>parafín</a:t>
                      </a:r>
                      <a:endParaRPr lang="cs-CZ" dirty="0"/>
                    </a:p>
                  </a:txBody>
                  <a:tcPr/>
                </a:tc>
                <a:tc>
                  <a:txBody>
                    <a:bodyPr/>
                    <a:lstStyle/>
                    <a:p>
                      <a:r>
                        <a:rPr lang="cs-CZ" dirty="0" smtClean="0"/>
                        <a:t>pevné</a:t>
                      </a:r>
                      <a:endParaRPr lang="cs-CZ" dirty="0"/>
                    </a:p>
                  </a:txBody>
                  <a:tcPr/>
                </a:tc>
                <a:tc>
                  <a:txBody>
                    <a:bodyPr/>
                    <a:lstStyle/>
                    <a:p>
                      <a:r>
                        <a:rPr lang="cs-CZ" dirty="0" smtClean="0"/>
                        <a:t>svíčka</a:t>
                      </a:r>
                      <a:endParaRPr lang="cs-CZ" dirty="0"/>
                    </a:p>
                  </a:txBody>
                  <a:tcPr/>
                </a:tc>
              </a:tr>
              <a:tr h="370840">
                <a:tc>
                  <a:txBody>
                    <a:bodyPr/>
                    <a:lstStyle/>
                    <a:p>
                      <a:r>
                        <a:rPr lang="cs-CZ" dirty="0" smtClean="0"/>
                        <a:t>guma</a:t>
                      </a:r>
                      <a:endParaRPr lang="cs-CZ" dirty="0"/>
                    </a:p>
                  </a:txBody>
                  <a:tcPr/>
                </a:tc>
                <a:tc>
                  <a:txBody>
                    <a:bodyPr/>
                    <a:lstStyle/>
                    <a:p>
                      <a:r>
                        <a:rPr lang="cs-CZ" dirty="0" smtClean="0"/>
                        <a:t>pevné</a:t>
                      </a:r>
                      <a:endParaRPr lang="cs-CZ" dirty="0"/>
                    </a:p>
                  </a:txBody>
                  <a:tcPr/>
                </a:tc>
                <a:tc>
                  <a:txBody>
                    <a:bodyPr/>
                    <a:lstStyle/>
                    <a:p>
                      <a:r>
                        <a:rPr lang="cs-CZ" dirty="0" smtClean="0"/>
                        <a:t>pneumatika</a:t>
                      </a:r>
                      <a:endParaRPr lang="cs-CZ" dirty="0"/>
                    </a:p>
                  </a:txBody>
                  <a:tcPr/>
                </a:tc>
              </a:tr>
            </a:tbl>
          </a:graphicData>
        </a:graphic>
      </p:graphicFrame>
      <p:sp>
        <p:nvSpPr>
          <p:cNvPr id="7" name="Zaoblený obdélník 6">
            <a:hlinkClick r:id="rId3" action="ppaction://hlinksldjump"/>
          </p:cNvPr>
          <p:cNvSpPr/>
          <p:nvPr/>
        </p:nvSpPr>
        <p:spPr>
          <a:xfrm>
            <a:off x="7786710" y="6215082"/>
            <a:ext cx="1143008" cy="42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8" name="Zástupný symbol pro obsah 2"/>
          <p:cNvSpPr txBox="1">
            <a:spLocks/>
          </p:cNvSpPr>
          <p:nvPr/>
        </p:nvSpPr>
        <p:spPr>
          <a:xfrm>
            <a:off x="428596" y="1571612"/>
            <a:ext cx="8229600" cy="1785950"/>
          </a:xfrm>
          <a:prstGeom prst="rect">
            <a:avLst/>
          </a:prstGeom>
        </p:spPr>
        <p:txBody>
          <a:bodyPr vert="horz">
            <a:normAutofit fontScale="92500" lnSpcReduction="20000"/>
          </a:bodyPr>
          <a:lstStyle/>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r>
              <a:rPr kumimoji="0" lang="cs-CZ" sz="2600" b="1" i="0" u="none" strike="noStrike" kern="1200" cap="none" spc="0" normalizeH="0" baseline="0" noProof="0" dirty="0" smtClean="0">
                <a:ln>
                  <a:noFill/>
                </a:ln>
                <a:solidFill>
                  <a:schemeClr val="tx1"/>
                </a:solidFill>
                <a:effectLst/>
                <a:uLnTx/>
                <a:uFillTx/>
                <a:latin typeface="+mn-lt"/>
                <a:ea typeface="+mn-ea"/>
                <a:cs typeface="+mn-cs"/>
              </a:rPr>
              <a:t>Do tabulky správně doplň uvedená slova a přidej skupenství látek:</a:t>
            </a:r>
          </a:p>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None/>
              <a:tabLst/>
              <a:defRPr/>
            </a:pPr>
            <a:r>
              <a:rPr kumimoji="0" lang="cs-CZ" sz="2600" b="0" i="0" u="none" strike="noStrike" kern="1200" cap="none" spc="0" normalizeH="0" baseline="0" noProof="0" dirty="0" smtClean="0">
                <a:ln>
                  <a:noFill/>
                </a:ln>
                <a:solidFill>
                  <a:schemeClr val="tx1"/>
                </a:solidFill>
                <a:effectLst/>
                <a:uLnTx/>
                <a:uFillTx/>
                <a:latin typeface="+mn-lt"/>
                <a:ea typeface="+mn-ea"/>
                <a:cs typeface="+mn-cs"/>
              </a:rPr>
              <a:t>    žula, porcelán, pneumatika, vzduch, mléko, dřevo, skála, talíř, parafín, guma, vzduch v míči, skříň, svíčka, mléko      v</a:t>
            </a:r>
            <a:r>
              <a:rPr kumimoji="0" lang="cs-CZ" sz="2600" b="0" i="0" u="none" strike="noStrike" kern="1200" cap="none" spc="0" normalizeH="0" noProof="0" dirty="0" smtClean="0">
                <a:ln>
                  <a:noFill/>
                </a:ln>
                <a:solidFill>
                  <a:schemeClr val="tx1"/>
                </a:solidFill>
                <a:effectLst/>
                <a:uLnTx/>
                <a:uFillTx/>
                <a:latin typeface="+mn-lt"/>
                <a:ea typeface="+mn-ea"/>
                <a:cs typeface="+mn-cs"/>
              </a:rPr>
              <a:t> </a:t>
            </a:r>
            <a:r>
              <a:rPr kumimoji="0" lang="cs-CZ" sz="2600" b="0" i="0" u="none" strike="noStrike" kern="1200" cap="none" spc="0" normalizeH="0" baseline="0" noProof="0" dirty="0" smtClean="0">
                <a:ln>
                  <a:noFill/>
                </a:ln>
                <a:solidFill>
                  <a:schemeClr val="tx1"/>
                </a:solidFill>
                <a:effectLst/>
                <a:uLnTx/>
                <a:uFillTx/>
                <a:latin typeface="+mn-lt"/>
                <a:ea typeface="+mn-ea"/>
                <a:cs typeface="+mn-cs"/>
              </a:rPr>
              <a:t>hrníčku.</a:t>
            </a:r>
            <a:endParaRPr kumimoji="0" lang="cs-CZ" sz="26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ransition>
    <p:wipe dir="d"/>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idx="1"/>
          </p:nvPr>
        </p:nvSpPr>
        <p:spPr/>
        <p:txBody>
          <a:bodyPr/>
          <a:lstStyle/>
          <a:p>
            <a:r>
              <a:rPr lang="cs-CZ" dirty="0" smtClean="0"/>
              <a:t>Ilustrace: </a:t>
            </a:r>
            <a:r>
              <a:rPr lang="cs-CZ" dirty="0" smtClean="0">
                <a:hlinkClick r:id="rId2"/>
              </a:rPr>
              <a:t>www.office.</a:t>
            </a:r>
            <a:r>
              <a:rPr lang="cs-CZ" dirty="0" err="1" smtClean="0">
                <a:hlinkClick r:id="rId2"/>
              </a:rPr>
              <a:t>microsoft.com</a:t>
            </a:r>
            <a:endParaRPr lang="cs-CZ" dirty="0" smtClean="0"/>
          </a:p>
          <a:p>
            <a:r>
              <a:rPr lang="cs-CZ" dirty="0" smtClean="0"/>
              <a:t>Text: vlastní autorské dílo</a:t>
            </a:r>
            <a:endParaRPr lang="cs-CZ" dirty="0"/>
          </a:p>
        </p:txBody>
      </p:sp>
    </p:spTree>
  </p:cSld>
  <p:clrMapOvr>
    <a:masterClrMapping/>
  </p:clrMapOvr>
  <p:transition>
    <p:wipe dir="d"/>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ok">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280</TotalTime>
  <Words>541</Words>
  <Application>Microsoft Office PowerPoint</Application>
  <PresentationFormat>Předvádění na obrazovce (4:3)</PresentationFormat>
  <Paragraphs>86</Paragraphs>
  <Slides>11</Slides>
  <Notes>10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Tok</vt:lpstr>
      <vt:lpstr>Snímek 1</vt:lpstr>
      <vt:lpstr>ANOTACE</vt:lpstr>
      <vt:lpstr>Těleso a látka, skupenství</vt:lpstr>
      <vt:lpstr>Těleso a látka</vt:lpstr>
      <vt:lpstr>Skupenství látek</vt:lpstr>
      <vt:lpstr>Vlastnosti těles</vt:lpstr>
      <vt:lpstr>Úkol 1</vt:lpstr>
      <vt:lpstr>Úkol 1 - řešení</vt:lpstr>
      <vt:lpstr>Úkol 2</vt:lpstr>
      <vt:lpstr>Úkol 2 - řešení</vt:lpstr>
      <vt:lpstr>Citace</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Kristýna Krupková</dc:creator>
  <cp:lastModifiedBy>ZŠ Uh.Ostroh</cp:lastModifiedBy>
  <cp:revision>51</cp:revision>
  <dcterms:created xsi:type="dcterms:W3CDTF">2011-06-20T10:40:08Z</dcterms:created>
  <dcterms:modified xsi:type="dcterms:W3CDTF">2011-11-03T09:57:09Z</dcterms:modified>
</cp:coreProperties>
</file>