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6" r:id="rId3"/>
    <p:sldId id="264" r:id="rId4"/>
    <p:sldId id="263" r:id="rId5"/>
    <p:sldId id="267" r:id="rId6"/>
    <p:sldId id="265" r:id="rId7"/>
    <p:sldId id="266" r:id="rId8"/>
    <p:sldId id="280" r:id="rId9"/>
    <p:sldId id="279" r:id="rId10"/>
    <p:sldId id="271" r:id="rId11"/>
    <p:sldId id="277" r:id="rId12"/>
    <p:sldId id="268" r:id="rId13"/>
    <p:sldId id="270" r:id="rId14"/>
    <p:sldId id="273" r:id="rId15"/>
    <p:sldId id="269" r:id="rId16"/>
    <p:sldId id="272" r:id="rId17"/>
    <p:sldId id="274" r:id="rId18"/>
    <p:sldId id="275" r:id="rId19"/>
    <p:sldId id="278" r:id="rId20"/>
    <p:sldId id="281" r:id="rId21"/>
    <p:sldId id="262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0A7BBA9-C962-4281-AB4B-1032C0D553BB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atterhorn-EastAndNorthside-viewedFromZermatt_landscapeformat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484784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Výstup na Matterhorn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7524328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Jan Kašpar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Hora na hranicích Švýcarska a Itálie</a:t>
            </a:r>
          </a:p>
          <a:p>
            <a:r>
              <a:rPr lang="cs-CZ" dirty="0" smtClean="0"/>
              <a:t>Dva vrcholy, na italském je kříž, </a:t>
            </a:r>
            <a:br>
              <a:rPr lang="cs-CZ" dirty="0" smtClean="0"/>
            </a:br>
            <a:r>
              <a:rPr lang="cs-CZ" dirty="0" smtClean="0"/>
              <a:t>na švýcarském soška Madony</a:t>
            </a:r>
          </a:p>
          <a:p>
            <a:r>
              <a:rPr lang="cs-CZ" dirty="0" smtClean="0"/>
              <a:t>Italsky </a:t>
            </a:r>
            <a:r>
              <a:rPr lang="cs-CZ" dirty="0" err="1" smtClean="0"/>
              <a:t>Monte</a:t>
            </a:r>
            <a:r>
              <a:rPr lang="cs-CZ" dirty="0" smtClean="0"/>
              <a:t> </a:t>
            </a:r>
            <a:r>
              <a:rPr lang="cs-CZ" dirty="0" err="1" smtClean="0"/>
              <a:t>Cervino</a:t>
            </a:r>
            <a:endParaRPr lang="cs-CZ" dirty="0" smtClean="0"/>
          </a:p>
          <a:p>
            <a:r>
              <a:rPr lang="cs-CZ" dirty="0" smtClean="0"/>
              <a:t>Poslední zdolaná čtyřtisícovka</a:t>
            </a:r>
          </a:p>
          <a:p>
            <a:r>
              <a:rPr lang="cs-CZ" dirty="0" smtClean="0"/>
              <a:t>První výstup r. 1865 – ze 7 horolezců </a:t>
            </a:r>
            <a:br>
              <a:rPr lang="cs-CZ" dirty="0" smtClean="0"/>
            </a:br>
            <a:r>
              <a:rPr lang="cs-CZ" dirty="0" smtClean="0"/>
              <a:t>se 4 zřítili při sestupu a zahynuli</a:t>
            </a:r>
          </a:p>
          <a:p>
            <a:r>
              <a:rPr lang="cs-CZ" dirty="0" smtClean="0"/>
              <a:t>Výstupy vedou ze švýcarské i italské strany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Matterhorn – 4478 m.</a:t>
            </a:r>
            <a:r>
              <a:rPr lang="cs-CZ" dirty="0" err="1" smtClean="0"/>
              <a:t>n.m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/>
          <a:lstStyle/>
          <a:p>
            <a:pPr algn="ctr"/>
            <a:r>
              <a:rPr lang="cs-CZ" dirty="0" smtClean="0"/>
              <a:t>Matterhorn z </a:t>
            </a:r>
            <a:r>
              <a:rPr lang="cs-CZ" dirty="0" err="1" smtClean="0"/>
              <a:t>Zermattu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80728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8172400" y="6381328"/>
            <a:ext cx="86409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778098"/>
          </a:xfrm>
        </p:spPr>
        <p:txBody>
          <a:bodyPr>
            <a:normAutofit/>
          </a:bodyPr>
          <a:lstStyle/>
          <a:p>
            <a:r>
              <a:rPr lang="cs-CZ" sz="2600" dirty="0" smtClean="0"/>
              <a:t>Méně známý pohled na Matterhorn z italské strany</a:t>
            </a:r>
            <a:endParaRPr lang="cs-CZ" sz="2600" dirty="0"/>
          </a:p>
        </p:txBody>
      </p:sp>
      <p:pic>
        <p:nvPicPr>
          <p:cNvPr id="5" name="Zástupný symbol pro obsah 4" descr="P80202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151831"/>
            <a:ext cx="7164684" cy="53735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1143000"/>
          </a:xfrm>
        </p:spPr>
        <p:txBody>
          <a:bodyPr>
            <a:normAutofit/>
          </a:bodyPr>
          <a:lstStyle/>
          <a:p>
            <a:pPr algn="ctr"/>
            <a:r>
              <a:rPr lang="cs-CZ" sz="2600" dirty="0" smtClean="0"/>
              <a:t>Takovéto počasí nebývá  díky střetu vzduchových mas na hřebeni Matterhornu moc časté</a:t>
            </a:r>
            <a:endParaRPr lang="cs-CZ" sz="2600" dirty="0"/>
          </a:p>
        </p:txBody>
      </p:sp>
      <p:pic>
        <p:nvPicPr>
          <p:cNvPr id="7" name="Zástupný symbol pro obsah 6" descr="P80202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340768"/>
            <a:ext cx="6996665" cy="52474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052736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Vrcholová stanice lanovky na Malý Matterhorn, </a:t>
            </a:r>
            <a:br>
              <a:rPr lang="cs-CZ" sz="2800" dirty="0" smtClean="0"/>
            </a:br>
            <a:r>
              <a:rPr lang="cs-CZ" sz="2800" dirty="0" smtClean="0"/>
              <a:t>přes údolí od </a:t>
            </a:r>
            <a:r>
              <a:rPr lang="cs-CZ" sz="2800" dirty="0" smtClean="0"/>
              <a:t>Velkého</a:t>
            </a:r>
            <a:r>
              <a:rPr lang="cs-CZ" sz="2800" dirty="0" smtClean="0"/>
              <a:t>, nejvyšší lanovka v Evropě</a:t>
            </a:r>
            <a:endParaRPr lang="cs-CZ" sz="2800" dirty="0"/>
          </a:p>
        </p:txBody>
      </p:sp>
      <p:pic>
        <p:nvPicPr>
          <p:cNvPr id="8" name="Zástupný symbol pro obsah 7" descr="P80503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097825"/>
            <a:ext cx="7680233" cy="57601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Hodně odvážlivců má svoji památku </a:t>
            </a:r>
            <a:br>
              <a:rPr lang="cs-CZ" sz="2800" dirty="0" smtClean="0"/>
            </a:br>
            <a:r>
              <a:rPr lang="cs-CZ" sz="2800" dirty="0" smtClean="0"/>
              <a:t>na hřbitově v </a:t>
            </a:r>
            <a:r>
              <a:rPr lang="cs-CZ" sz="2800" dirty="0" err="1" smtClean="0"/>
              <a:t>Zermattu</a:t>
            </a:r>
            <a:endParaRPr lang="cs-CZ" sz="2800" dirty="0"/>
          </a:p>
        </p:txBody>
      </p:sp>
      <p:pic>
        <p:nvPicPr>
          <p:cNvPr id="5" name="Zástupný symbol pro obsah 4" descr="P80300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124744"/>
            <a:ext cx="7416824" cy="556261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80100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412776"/>
            <a:ext cx="7056784" cy="5292588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Nástup do horní části stěny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Skalní prahy v horní části stěny</a:t>
            </a:r>
            <a:endParaRPr lang="cs-CZ" dirty="0"/>
          </a:p>
        </p:txBody>
      </p:sp>
      <p:pic>
        <p:nvPicPr>
          <p:cNvPr id="6" name="Zástupný symbol pro obsah 5" descr="P80200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124744"/>
            <a:ext cx="7416824" cy="556261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ctr"/>
            <a:r>
              <a:rPr lang="cs-CZ" sz="3000" dirty="0" smtClean="0"/>
              <a:t>Výstup „Lvím hřebenem“ z italské strany</a:t>
            </a:r>
            <a:endParaRPr lang="cs-CZ" sz="3000" dirty="0"/>
          </a:p>
        </p:txBody>
      </p:sp>
      <p:pic>
        <p:nvPicPr>
          <p:cNvPr id="6" name="Zástupný symbol pro obsah 5" descr="P802006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340768"/>
            <a:ext cx="7128792" cy="534659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80200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7" y="1178751"/>
            <a:ext cx="7392820" cy="554461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Vrcholové partie hřebene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Hřeben mezi italským a švýcarským vrcholem</a:t>
            </a:r>
            <a:endParaRPr lang="cs-CZ" sz="2800" dirty="0"/>
          </a:p>
        </p:txBody>
      </p:sp>
      <p:pic>
        <p:nvPicPr>
          <p:cNvPr id="5" name="Zástupný symbol pro obsah 4" descr="P80200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097825"/>
            <a:ext cx="7272808" cy="54546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508104" y="274638"/>
            <a:ext cx="3178696" cy="524259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Kříž na vrcholu italském</a:t>
            </a:r>
            <a:endParaRPr lang="cs-CZ" dirty="0"/>
          </a:p>
        </p:txBody>
      </p:sp>
      <p:pic>
        <p:nvPicPr>
          <p:cNvPr id="5" name="Zástupný symbol pro obsah 4" descr="P80200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514350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Madona na vrcholu švýcarském</a:t>
            </a:r>
            <a:endParaRPr lang="cs-CZ" sz="3200" dirty="0"/>
          </a:p>
        </p:txBody>
      </p:sp>
      <p:pic>
        <p:nvPicPr>
          <p:cNvPr id="8" name="Zástupný symbol pro obsah 7" descr="P80200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204212"/>
            <a:ext cx="7272808" cy="54546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Pohled do Švýcarska, úplně dole </a:t>
            </a:r>
            <a:r>
              <a:rPr lang="cs-CZ" sz="3200" dirty="0" err="1" smtClean="0"/>
              <a:t>Zermatt</a:t>
            </a:r>
            <a:endParaRPr lang="cs-CZ" sz="3200" dirty="0"/>
          </a:p>
        </p:txBody>
      </p:sp>
      <p:pic>
        <p:nvPicPr>
          <p:cNvPr id="5" name="Zástupný symbol pro obsah 4" descr="P80200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196752"/>
            <a:ext cx="7344816" cy="55086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Masív </a:t>
            </a:r>
            <a:r>
              <a:rPr lang="cs-CZ" sz="3200" dirty="0" err="1" smtClean="0"/>
              <a:t>Monte</a:t>
            </a:r>
            <a:r>
              <a:rPr lang="cs-CZ" sz="3200" dirty="0" smtClean="0"/>
              <a:t> Rosa, </a:t>
            </a:r>
            <a:br>
              <a:rPr lang="cs-CZ" sz="3200" dirty="0" smtClean="0"/>
            </a:br>
            <a:r>
              <a:rPr lang="cs-CZ" sz="3200" dirty="0" smtClean="0"/>
              <a:t>druhý nejvyšší vrchol Alp</a:t>
            </a:r>
            <a:endParaRPr lang="cs-CZ" sz="3200" dirty="0"/>
          </a:p>
        </p:txBody>
      </p:sp>
      <p:pic>
        <p:nvPicPr>
          <p:cNvPr id="6" name="Zástupný symbol pro obsah 5" descr="P80200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124744"/>
            <a:ext cx="7704856" cy="556261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Vrcholový hřeben, v pozadí italský kříž</a:t>
            </a:r>
            <a:endParaRPr lang="cs-CZ" sz="3200" dirty="0"/>
          </a:p>
        </p:txBody>
      </p:sp>
      <p:pic>
        <p:nvPicPr>
          <p:cNvPr id="6" name="Zástupný symbol pro obsah 5" descr="P80200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052736"/>
            <a:ext cx="7524724" cy="564354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Večer na </a:t>
            </a:r>
            <a:r>
              <a:rPr lang="cs-CZ" dirty="0" err="1" smtClean="0"/>
              <a:t>Carrelově</a:t>
            </a:r>
            <a:r>
              <a:rPr lang="cs-CZ" dirty="0" smtClean="0"/>
              <a:t> chatě (3835 m.)</a:t>
            </a:r>
            <a:endParaRPr lang="cs-CZ" dirty="0"/>
          </a:p>
        </p:txBody>
      </p:sp>
      <p:pic>
        <p:nvPicPr>
          <p:cNvPr id="4" name="Obrázek 3" descr="P80200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998730"/>
            <a:ext cx="7524328" cy="56432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80200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241376"/>
            <a:ext cx="7488832" cy="5616624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Ve 4 000 m je přes den teplo, </a:t>
            </a:r>
            <a:br>
              <a:rPr lang="cs-CZ" sz="2800" dirty="0" smtClean="0"/>
            </a:br>
            <a:r>
              <a:rPr lang="cs-CZ" sz="2800" dirty="0" smtClean="0"/>
              <a:t>ale v noci hodně pod nulou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80200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862165"/>
          </a:xfrm>
        </p:spPr>
        <p:txBody>
          <a:bodyPr/>
          <a:lstStyle/>
          <a:p>
            <a:r>
              <a:rPr lang="cs-CZ" sz="1600" dirty="0" smtClean="0"/>
              <a:t>Obr.1: Soubor:</a:t>
            </a:r>
            <a:r>
              <a:rPr lang="cs-CZ" sz="1600" dirty="0" err="1" smtClean="0"/>
              <a:t>Matterhorn</a:t>
            </a:r>
            <a:r>
              <a:rPr lang="cs-CZ" sz="1600" dirty="0" smtClean="0"/>
              <a:t>-</a:t>
            </a:r>
            <a:r>
              <a:rPr lang="cs-CZ" sz="1600" dirty="0" err="1" smtClean="0"/>
              <a:t>EastAndNorthside</a:t>
            </a:r>
            <a:r>
              <a:rPr lang="cs-CZ" sz="1600" dirty="0" smtClean="0"/>
              <a:t>-</a:t>
            </a:r>
            <a:r>
              <a:rPr lang="cs-CZ" sz="1600" dirty="0" err="1" smtClean="0"/>
              <a:t>viewedFromZermatt</a:t>
            </a:r>
            <a:r>
              <a:rPr lang="cs-CZ" sz="1600" dirty="0" smtClean="0"/>
              <a:t> </a:t>
            </a:r>
            <a:r>
              <a:rPr lang="cs-CZ" sz="1600" dirty="0" err="1" smtClean="0"/>
              <a:t>landscapeformat.jpg</a:t>
            </a:r>
            <a:r>
              <a:rPr lang="cs-CZ" sz="1600" dirty="0" smtClean="0"/>
              <a:t>. In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</a:t>
            </a:r>
            <a:r>
              <a:rPr lang="cs-CZ" sz="1600" dirty="0" err="1" smtClean="0"/>
              <a:t>Wikipedia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2011-05-03]. Dostupné z WWW: </a:t>
            </a:r>
            <a:r>
              <a:rPr lang="cs-CZ" sz="1600" dirty="0" smtClean="0">
                <a:hlinkClick r:id="rId2"/>
              </a:rPr>
              <a:t>http://cs.wikipedia.org/wiki/Soubor:Matterhorn-EastAndNorthside-viewedFromZermatt_landscapeformat.jpg</a:t>
            </a:r>
            <a:r>
              <a:rPr lang="cs-CZ" sz="1600" dirty="0" smtClean="0"/>
              <a:t> podle podmínek Svobodné licence GNU</a:t>
            </a:r>
          </a:p>
          <a:p>
            <a:r>
              <a:rPr lang="cs-CZ" sz="1600" dirty="0" smtClean="0"/>
              <a:t>Všechny ostatní fotografie: Archív autora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197</TotalTime>
  <Words>158</Words>
  <Application>Microsoft Office PowerPoint</Application>
  <PresentationFormat>Předvádění na obrazovce (4:3)</PresentationFormat>
  <Paragraphs>31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Shluk</vt:lpstr>
      <vt:lpstr>Výstup na Matterhorn</vt:lpstr>
      <vt:lpstr>Matterhorn – 4478 m.n.m.</vt:lpstr>
      <vt:lpstr>Matterhorn z Zermattu</vt:lpstr>
      <vt:lpstr>Méně známý pohled na Matterhorn z italské strany</vt:lpstr>
      <vt:lpstr>Takovéto počasí nebývá  díky střetu vzduchových mas na hřebeni Matterhornu moc časté</vt:lpstr>
      <vt:lpstr>Vrcholová stanice lanovky na Malý Matterhorn,  přes údolí od Velkého, nejvyšší lanovka v Evropě</vt:lpstr>
      <vt:lpstr>Hodně odvážlivců má svoji památku  na hřbitově v Zermattu</vt:lpstr>
      <vt:lpstr>Nástup do horní části stěny</vt:lpstr>
      <vt:lpstr>Skalní prahy v horní části stěny</vt:lpstr>
      <vt:lpstr>Výstup „Lvím hřebenem“ z italské strany</vt:lpstr>
      <vt:lpstr>Vrcholové partie hřebene</vt:lpstr>
      <vt:lpstr>Hřeben mezi italským a švýcarským vrcholem</vt:lpstr>
      <vt:lpstr>Kříž na vrcholu italském</vt:lpstr>
      <vt:lpstr>Madona na vrcholu švýcarském</vt:lpstr>
      <vt:lpstr>Pohled do Švýcarska, úplně dole Zermatt</vt:lpstr>
      <vt:lpstr>Masív Monte Rosa,  druhý nejvyšší vrchol Alp</vt:lpstr>
      <vt:lpstr>Vrcholový hřeben, v pozadí italský kříž</vt:lpstr>
      <vt:lpstr>Večer na Carrelově chatě (3835 m.)</vt:lpstr>
      <vt:lpstr>Ve 4 000 m je přes den teplo,  ale v noci hodně pod nulou</vt:lpstr>
      <vt:lpstr>Snímek 20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Dum</cp:lastModifiedBy>
  <cp:revision>23</cp:revision>
  <dcterms:created xsi:type="dcterms:W3CDTF">2011-03-27T17:17:06Z</dcterms:created>
  <dcterms:modified xsi:type="dcterms:W3CDTF">2012-03-14T15:33:17Z</dcterms:modified>
</cp:coreProperties>
</file>