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015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753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2696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5340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4219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6864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9554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968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4403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753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034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363783-D942-48C6-A19E-2FB17E51A3D6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D4C5B-1426-4C2C-B090-9F8F69104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6140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photo.org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ČJ1,2_10</a:t>
            </a:r>
          </a:p>
          <a:p>
            <a:r>
              <a:rPr lang="cs-CZ" sz="2800" dirty="0" smtClean="0"/>
              <a:t>Téma:		Čtení s porozuměním. Krmení zvěře.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5577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Žáci si přečtou text v levé části pracovního listu. V pravé části je tento text připraven  k rozstříhání  na jednotlivé věty. Žáci je potom podle paměti skládají ve správném pořadí a nakonec zkontrolují.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K textu náleží otázky na porozumění obsahu přečteného.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endParaRPr lang="cs-CZ" sz="2400" dirty="0"/>
          </a:p>
          <a:p>
            <a:r>
              <a:rPr lang="cs-CZ" sz="2400" dirty="0" smtClean="0"/>
              <a:t>Děti mohou pracovat samostatně nebo ve dvojicích.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1610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862" y="5877272"/>
            <a:ext cx="8229600" cy="850106"/>
          </a:xfrm>
        </p:spPr>
        <p:txBody>
          <a:bodyPr>
            <a:norm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Přečti si text vlevo. Potom rozstříhej věty vpravo, rozházej je a podle paměti </a:t>
            </a:r>
            <a:br>
              <a:rPr lang="cs-CZ" sz="1600" dirty="0" smtClean="0">
                <a:latin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</a:rPr>
              <a:t>znovu slož. Které věty obsahují přímou řeč? Jak asi pokračuje rozhovor? </a:t>
            </a:r>
            <a:br>
              <a:rPr lang="cs-CZ" sz="1600" dirty="0" smtClean="0">
                <a:latin typeface="Times New Roman" pitchFamily="18" charset="0"/>
              </a:rPr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4618856" cy="3816424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Je  leden.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Táta  volá: „ Jedu  do  lesa.“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Véna  podává  oves.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Julek a táta  nesou  pytle  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sena a nakládají je.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Véna,  Julek a  táta  jedou.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Alenka  mává  a  volá: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„ Komu  dáte  ten  oves?“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1700808"/>
            <a:ext cx="39604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s-CZ" sz="2800" dirty="0"/>
              <a:t>Je  leden.</a:t>
            </a:r>
          </a:p>
          <a:p>
            <a:pPr fontAlgn="base"/>
            <a:r>
              <a:rPr lang="cs-CZ" sz="2800" dirty="0"/>
              <a:t>Táta  volá: „ Jedu  do  lesa.“</a:t>
            </a:r>
          </a:p>
          <a:p>
            <a:pPr fontAlgn="base"/>
            <a:r>
              <a:rPr lang="cs-CZ" sz="2800" dirty="0"/>
              <a:t>Véna  podává  oves.</a:t>
            </a:r>
          </a:p>
          <a:p>
            <a:pPr fontAlgn="base"/>
            <a:r>
              <a:rPr lang="cs-CZ" sz="2800" dirty="0"/>
              <a:t>Julek a táta  nesou  pytle  </a:t>
            </a:r>
            <a:r>
              <a:rPr lang="cs-CZ" sz="2800" dirty="0" smtClean="0"/>
              <a:t>sena a nakládají je.</a:t>
            </a:r>
            <a:endParaRPr lang="cs-CZ" sz="2800" dirty="0"/>
          </a:p>
          <a:p>
            <a:pPr fontAlgn="base"/>
            <a:r>
              <a:rPr lang="cs-CZ" sz="2800" dirty="0"/>
              <a:t>Véna, Julek a  táta  jedou.</a:t>
            </a:r>
          </a:p>
          <a:p>
            <a:pPr fontAlgn="base"/>
            <a:r>
              <a:rPr lang="cs-CZ" sz="2800" dirty="0"/>
              <a:t>Alenka  mává  a volá:</a:t>
            </a:r>
          </a:p>
          <a:p>
            <a:pPr fontAlgn="base"/>
            <a:r>
              <a:rPr lang="cs-CZ" sz="2800" dirty="0"/>
              <a:t>„ Komu  dáte  ten  oves?“</a:t>
            </a:r>
          </a:p>
          <a:p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715748" y="1556792"/>
            <a:ext cx="36004" cy="42101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666068" y="1556792"/>
            <a:ext cx="37943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666068" y="2132856"/>
            <a:ext cx="37943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702072" y="3034857"/>
            <a:ext cx="39383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666068" y="3429000"/>
            <a:ext cx="37943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756078" y="4340162"/>
            <a:ext cx="3974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738076" y="4781306"/>
            <a:ext cx="40103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738076" y="5733256"/>
            <a:ext cx="40103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331640" y="332656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Čtení s porozuměním. Pracovní list.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348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r>
              <a:rPr lang="cs-CZ" sz="2400" dirty="0" smtClean="0"/>
              <a:t>Čtení s porozuměním. Otázky.</a:t>
            </a:r>
            <a:endParaRPr lang="cs-CZ" sz="2400" dirty="0"/>
          </a:p>
        </p:txBody>
      </p:sp>
      <p:pic>
        <p:nvPicPr>
          <p:cNvPr id="1026" name="Picture 2" descr="C:\Users\Hana\AppData\Local\Microsoft\Windows\Temporary Internet Files\Content.IE5\O629NFU8\MC90035615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933260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a\AppData\Local\Microsoft\Windows\Temporary Internet Files\Content.IE5\O629NFU8\MP9004337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2808312" cy="215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ana\AppData\Local\Microsoft\Windows\Temporary Internet Files\Content.IE5\7C1KYFX3\MP9002009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4705"/>
            <a:ext cx="2883094" cy="215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3501008"/>
            <a:ext cx="37444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Jaký je měsíc?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Kdo pojede do lesa?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vezou do lesa?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Kdo jim mává?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13647" y="3358270"/>
            <a:ext cx="1765583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dirty="0" smtClean="0"/>
              <a:t>Je leden.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4116823"/>
            <a:ext cx="4323254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Do lesa jedou táta, Julek a Véna.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57442" y="4881254"/>
            <a:ext cx="3440462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Vezou pytle sena a oves.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8908" y="5607819"/>
            <a:ext cx="2538996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Mává jim Alenka.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4198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</a:t>
            </a:r>
            <a:r>
              <a:rPr lang="cs-CZ" sz="2400" dirty="0" smtClean="0">
                <a:hlinkClick r:id="rId2"/>
              </a:rPr>
              <a:t>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www.</a:t>
            </a:r>
            <a:r>
              <a:rPr lang="cs-CZ" sz="2400" dirty="0" err="1" smtClean="0">
                <a:hlinkClick r:id="rId3"/>
              </a:rPr>
              <a:t>pdphoto.org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662590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</TotalTime>
  <Words>219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 Anotace:</vt:lpstr>
      <vt:lpstr>Přečti si text vlevo. Potom rozstříhej věty vpravo, rozházej je a podle paměti  znovu slož. Které věty obsahují přímou řeč? Jak asi pokračuje rozhovor?  </vt:lpstr>
      <vt:lpstr>Čtení s porozuměním. Otázky.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6</cp:revision>
  <dcterms:created xsi:type="dcterms:W3CDTF">2013-02-27T16:38:32Z</dcterms:created>
  <dcterms:modified xsi:type="dcterms:W3CDTF">2013-05-24T15:21:18Z</dcterms:modified>
</cp:coreProperties>
</file>