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C577-FE9B-4331-B790-95212595266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4479E-E26F-40E2-9263-557A76240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9663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C577-FE9B-4331-B790-95212595266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4479E-E26F-40E2-9263-557A76240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28249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C577-FE9B-4331-B790-95212595266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4479E-E26F-40E2-9263-557A76240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8669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C577-FE9B-4331-B790-95212595266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4479E-E26F-40E2-9263-557A76240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6915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C577-FE9B-4331-B790-95212595266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4479E-E26F-40E2-9263-557A76240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88751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C577-FE9B-4331-B790-95212595266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4479E-E26F-40E2-9263-557A76240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1102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C577-FE9B-4331-B790-95212595266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4479E-E26F-40E2-9263-557A76240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0599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C577-FE9B-4331-B790-95212595266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4479E-E26F-40E2-9263-557A76240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1810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C577-FE9B-4331-B790-95212595266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4479E-E26F-40E2-9263-557A76240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3749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C577-FE9B-4331-B790-95212595266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4479E-E26F-40E2-9263-557A76240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5686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2C577-FE9B-4331-B790-95212595266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04479E-E26F-40E2-9263-557A76240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23966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2C577-FE9B-4331-B790-95212595266C}" type="datetimeFigureOut">
              <a:rPr lang="cs-CZ" smtClean="0"/>
              <a:pPr/>
              <a:t>24.5.2013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04479E-E26F-40E2-9263-557A762407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7354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dphoto.org/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březen 2013</a:t>
            </a:r>
          </a:p>
          <a:p>
            <a:r>
              <a:rPr lang="cs-CZ" sz="2800" dirty="0" smtClean="0"/>
              <a:t>Název: 		VY_12_INOVACE_1.2.1_ ČJ1,2_11</a:t>
            </a:r>
          </a:p>
          <a:p>
            <a:r>
              <a:rPr lang="cs-CZ" sz="2800" dirty="0" smtClean="0"/>
              <a:t>Téma:		Čtení s porozuměním. Sběr papíru.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06706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Žáci si přečtou text v levé části pracovního listu. V pravé části je tento text připraven  k rozstříhání  na jednotlivé věty. Žáci je potom podle paměti skládají ve správném pořadí a nakonec zkontrolují.</a:t>
            </a:r>
          </a:p>
          <a:p>
            <a:pPr marL="0" indent="0">
              <a:buNone/>
            </a:pPr>
            <a:endParaRPr lang="cs-CZ" sz="2400" dirty="0"/>
          </a:p>
          <a:p>
            <a:r>
              <a:rPr lang="cs-CZ" sz="2400" dirty="0" smtClean="0"/>
              <a:t>K textu náleží otázky na porozumění obsahu přečteného. </a:t>
            </a:r>
          </a:p>
          <a:p>
            <a:endParaRPr lang="cs-CZ" sz="2400" dirty="0"/>
          </a:p>
          <a:p>
            <a:r>
              <a:rPr lang="cs-CZ" sz="2400" dirty="0" smtClean="0"/>
              <a:t>Děti mohou pracovat samostatně nebo ve dvojicích.</a:t>
            </a:r>
          </a:p>
          <a:p>
            <a:endParaRPr lang="cs-CZ" sz="2400" dirty="0"/>
          </a:p>
          <a:p>
            <a:r>
              <a:rPr lang="cs-CZ" sz="2400" dirty="0" smtClean="0"/>
              <a:t>Text je možné využít v hodině Prvouky na téma přírodní suroviny a výrobky. 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716102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9188" y="922710"/>
            <a:ext cx="8229600" cy="346050"/>
          </a:xfrm>
        </p:spPr>
        <p:txBody>
          <a:bodyPr>
            <a:no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Přečti si text vlevo. Potom rozstříhej věty vpravo, rozházej je a podle paměti znovu slož.</a:t>
            </a:r>
            <a:br>
              <a:rPr lang="cs-CZ" sz="1600" dirty="0" smtClean="0">
                <a:latin typeface="Times New Roman" pitchFamily="18" charset="0"/>
              </a:rPr>
            </a:br>
            <a:r>
              <a:rPr lang="cs-CZ" sz="1600" dirty="0" smtClean="0">
                <a:latin typeface="Times New Roman" pitchFamily="18" charset="0"/>
              </a:rPr>
              <a:t> Přečti řádek s přímou řečí.</a:t>
            </a:r>
            <a:br>
              <a:rPr lang="cs-CZ" sz="1600" dirty="0" smtClean="0">
                <a:latin typeface="Times New Roman" pitchFamily="18" charset="0"/>
              </a:rPr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419" y="1599884"/>
            <a:ext cx="4464496" cy="5073427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Mirek a Roman  mají  káru.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Roman  nese  papír.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Ten  je ale  silák.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Mirek  dává  pytel  na  káru.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Jásají: „ To je kupa papíru.“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Papír  je  ze  stromu.</a:t>
            </a:r>
          </a:p>
          <a:p>
            <a:pPr>
              <a:buFontTx/>
              <a:buNone/>
            </a:pPr>
            <a:r>
              <a:rPr lang="cs-CZ" sz="2800" dirty="0" smtClean="0">
                <a:latin typeface="Times New Roman" pitchFamily="18" charset="0"/>
              </a:rPr>
              <a:t>Starý  papír  je  jako 1 strom.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35996" y="1396207"/>
            <a:ext cx="446449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cs-CZ" sz="3200" dirty="0"/>
              <a:t>Mirek a Roman mají káru.</a:t>
            </a:r>
          </a:p>
          <a:p>
            <a:pPr fontAlgn="base"/>
            <a:r>
              <a:rPr lang="cs-CZ" sz="3200" dirty="0"/>
              <a:t>Roman  nese  papír.</a:t>
            </a:r>
          </a:p>
          <a:p>
            <a:pPr fontAlgn="base"/>
            <a:r>
              <a:rPr lang="cs-CZ" sz="3200" dirty="0"/>
              <a:t>Ten  je  ale  silák.</a:t>
            </a:r>
          </a:p>
          <a:p>
            <a:pPr fontAlgn="base"/>
            <a:r>
              <a:rPr lang="cs-CZ" sz="3200" dirty="0"/>
              <a:t>Mirek  dává  pytel  na  káru.</a:t>
            </a:r>
          </a:p>
          <a:p>
            <a:pPr fontAlgn="base"/>
            <a:r>
              <a:rPr lang="cs-CZ" sz="3200" dirty="0"/>
              <a:t>Jásají: „ To  je  kupa  papíru.“</a:t>
            </a:r>
          </a:p>
          <a:p>
            <a:pPr fontAlgn="base"/>
            <a:r>
              <a:rPr lang="cs-CZ" sz="3200" dirty="0"/>
              <a:t>Papír  je  ze  stromu.</a:t>
            </a:r>
          </a:p>
          <a:p>
            <a:pPr fontAlgn="base"/>
            <a:r>
              <a:rPr lang="cs-CZ" sz="3200" dirty="0"/>
              <a:t>Starý  papír  je  jako  </a:t>
            </a:r>
            <a:endParaRPr lang="cs-CZ" sz="3200" dirty="0" smtClean="0"/>
          </a:p>
          <a:p>
            <a:pPr fontAlgn="base"/>
            <a:r>
              <a:rPr lang="cs-CZ" sz="3200" dirty="0" smtClean="0"/>
              <a:t>1  </a:t>
            </a:r>
            <a:r>
              <a:rPr lang="cs-CZ" sz="3200" dirty="0"/>
              <a:t>strom.</a:t>
            </a:r>
          </a:p>
          <a:p>
            <a:endParaRPr lang="cs-CZ" sz="28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463988" y="1268760"/>
            <a:ext cx="72008" cy="525658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427984" y="1396207"/>
            <a:ext cx="43924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463988" y="1916832"/>
            <a:ext cx="43564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4463988" y="2450410"/>
            <a:ext cx="43564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463988" y="2968499"/>
            <a:ext cx="43564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512777" y="3897052"/>
            <a:ext cx="43564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535996" y="4922409"/>
            <a:ext cx="43564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499992" y="5373216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4499992" y="6381328"/>
            <a:ext cx="432048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259632" y="188640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Čtení s porozuměním. Pracovní list.</a:t>
            </a:r>
            <a:endParaRPr lang="cs-CZ" sz="2400" dirty="0"/>
          </a:p>
        </p:txBody>
      </p:sp>
      <p:pic>
        <p:nvPicPr>
          <p:cNvPr id="15" name="Picture 9" descr="C:\Users\Hana\AppData\Local\Microsoft\Windows\Temporary Internet Files\Content.IE5\G7JM31I2\MM90028666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18111" y="5386525"/>
            <a:ext cx="1047750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6339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sz="2400" dirty="0"/>
              <a:t>Čtení s porozuměním. Otázky.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92910" y="6824852"/>
            <a:ext cx="8289660" cy="612166"/>
          </a:xfrm>
        </p:spPr>
        <p:txBody>
          <a:bodyPr/>
          <a:lstStyle/>
          <a:p>
            <a:pPr marL="0" indent="0" algn="just">
              <a:buNone/>
            </a:pPr>
            <a:endParaRPr lang="cs-CZ" dirty="0"/>
          </a:p>
        </p:txBody>
      </p:sp>
      <p:pic>
        <p:nvPicPr>
          <p:cNvPr id="2051" name="Picture 3" descr="C:\Users\Hana\AppData\Local\Microsoft\Windows\Temporary Internet Files\Content.IE5\XZIJI8UI\MP900407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7140" y="1052736"/>
            <a:ext cx="252028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ana\AppData\Local\Microsoft\Windows\Temporary Internet Files\Content.IE5\AUO00YTA\MP9004224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45770" y="3299792"/>
            <a:ext cx="1423020" cy="1785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51920" y="1052736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1. 	Jak se chlapci jmenují?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44008" y="1700808"/>
            <a:ext cx="3816424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Jmenují se Mirek a Roman.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2420888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smtClean="0"/>
              <a:t>    2. 	   Co nesou?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3068960"/>
            <a:ext cx="3816424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Nesou starý papír.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63888" y="3861048"/>
            <a:ext cx="4896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3.        Kam papír dávají?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572000" y="4495744"/>
            <a:ext cx="3888432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Papír dávají na káru.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23728" y="5316016"/>
            <a:ext cx="38884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 4. 	Z čeho se dělá papír?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56176" y="5316016"/>
            <a:ext cx="2304256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 Ze dřeva.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9552" y="6008513"/>
            <a:ext cx="54726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5.	   Vyrábí se nový papír ze starého?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6008513"/>
            <a:ext cx="1080120" cy="46166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Ano.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8466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500"/>
                            </p:stCondLst>
                            <p:childTnLst>
                              <p:par>
                                <p:cTn id="5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/>
      <p:bldP spid="7" grpId="0" animBg="1"/>
      <p:bldP spid="8" grpId="0"/>
      <p:bldP spid="9" grpId="0" animBg="1"/>
      <p:bldP spid="11" grpId="0"/>
      <p:bldP spid="12" grpId="0" animBg="1"/>
      <p:bldP spid="15" grpId="0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Použitý 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www.</a:t>
            </a:r>
            <a:r>
              <a:rPr lang="cs-CZ" sz="2400" dirty="0" err="1" smtClean="0">
                <a:hlinkClick r:id="rId3"/>
              </a:rPr>
              <a:t>pdphoto.org</a:t>
            </a:r>
            <a:endParaRPr lang="cs-CZ" sz="240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3592071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</TotalTime>
  <Words>230</Words>
  <Application>Microsoft Office PowerPoint</Application>
  <PresentationFormat>Předvádění na obrazovce (4:3)</PresentationFormat>
  <Paragraphs>51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 Anotace:</vt:lpstr>
      <vt:lpstr>Přečti si text vlevo. Potom rozstříhej věty vpravo, rozházej je a podle paměti znovu slož.  Přečti řádek s přímou řečí. </vt:lpstr>
      <vt:lpstr>Čtení s porozuměním. Otázky.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6</cp:revision>
  <dcterms:created xsi:type="dcterms:W3CDTF">2013-02-27T16:40:44Z</dcterms:created>
  <dcterms:modified xsi:type="dcterms:W3CDTF">2013-05-24T15:30:20Z</dcterms:modified>
</cp:coreProperties>
</file>