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E8C92B5-8483-4051-B34B-EAAAD71586BF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F4A98A-E8AB-4F30-ABCF-50268622212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C92B5-8483-4051-B34B-EAAAD71586BF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F4A98A-E8AB-4F30-ABCF-50268622212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C92B5-8483-4051-B34B-EAAAD71586BF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F4A98A-E8AB-4F30-ABCF-502686222122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E8C92B5-8483-4051-B34B-EAAAD71586BF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F4A98A-E8AB-4F30-ABCF-50268622212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E8C92B5-8483-4051-B34B-EAAAD71586BF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F4A98A-E8AB-4F30-ABCF-502686222122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C92B5-8483-4051-B34B-EAAAD71586BF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F4A98A-E8AB-4F30-ABCF-5026862221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C92B5-8483-4051-B34B-EAAAD71586BF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F4A98A-E8AB-4F30-ABCF-5026862221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C92B5-8483-4051-B34B-EAAAD71586BF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F4A98A-E8AB-4F30-ABCF-50268622212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E8C92B5-8483-4051-B34B-EAAAD71586BF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F4A98A-E8AB-4F30-ABCF-502686222122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C92B5-8483-4051-B34B-EAAAD71586BF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4A98A-E8AB-4F30-ABCF-5026862221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E8C92B5-8483-4051-B34B-EAAAD71586BF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F4A98A-E8AB-4F30-ABCF-50268622212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E8C92B5-8483-4051-B34B-EAAAD71586BF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F4A98A-E8AB-4F30-ABCF-50268622212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dar.cz/fotky6629/fotos/_vyrn_154cud_kelwedonu.jpg" TargetMode="External"/><Relationship Id="rId2" Type="http://schemas.openxmlformats.org/officeDocument/2006/relationships/hyperlink" Target="http://www.receptyonline.cz/data/pics/encyklopedie-zeleniny/fazol_obecny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228600"/>
            <a:ext cx="6714328" cy="990600"/>
          </a:xfrm>
        </p:spPr>
        <p:txBody>
          <a:bodyPr/>
          <a:lstStyle/>
          <a:p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412776"/>
            <a:ext cx="8153400" cy="3888432"/>
          </a:xfrm>
        </p:spPr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endParaRPr lang="cs-CZ" sz="4400" dirty="0" smtClean="0">
              <a:solidFill>
                <a:prstClr val="black"/>
              </a:solidFill>
              <a:latin typeface="Calibri"/>
            </a:endParaRPr>
          </a:p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endParaRPr lang="cs-CZ" sz="4400" dirty="0">
              <a:solidFill>
                <a:prstClr val="black"/>
              </a:solidFill>
              <a:latin typeface="Calibri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475" y="6162675"/>
            <a:ext cx="382905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63" y="2132855"/>
            <a:ext cx="7712075" cy="4029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2662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75656" y="2780928"/>
            <a:ext cx="7363544" cy="3086472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00B050"/>
                </a:solidFill>
                <a:latin typeface="Algerian" pitchFamily="82" charset="0"/>
              </a:rPr>
              <a:t>LUSKOVÁ ZELENINA</a:t>
            </a:r>
            <a:endParaRPr lang="cs-CZ" sz="9600" dirty="0">
              <a:solidFill>
                <a:srgbClr val="00B05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0679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lgerian" pitchFamily="82" charset="0"/>
              </a:rPr>
              <a:t>CHARAKTERISTIKA</a:t>
            </a:r>
            <a:endParaRPr lang="cs-CZ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"/>
              <a:defRPr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Tvoří nezralé a škrobnaté plody /lusky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/.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"/>
              <a:defRPr/>
            </a:pP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"/>
              <a:defRPr/>
            </a:pPr>
            <a:r>
              <a:rPr lang="cs-CZ" sz="28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NEJZNÁMĚJŠÍ  DRUHY: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"/>
              <a:defRPr/>
            </a:pPr>
            <a:endParaRPr lang="cs-CZ" sz="28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8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hrachové  lusky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8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fazolové  lusky 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"/>
              <a:defRPr/>
            </a:pP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7656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742950" lvl="0" indent="-742950" fontAlgn="base">
              <a:spcBef>
                <a:spcPts val="700"/>
              </a:spcBef>
              <a:spcAft>
                <a:spcPct val="0"/>
              </a:spcAft>
            </a:pPr>
            <a:r>
              <a:rPr lang="cs-CZ" sz="5400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HRACHOVÉ  LUSKY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742950" lvl="0" indent="-7429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Jsou zelené lusky hrachu s kulovitými semeny, která nedosáhla plné </a:t>
            </a:r>
            <a:r>
              <a:rPr lang="cs-CZ" sz="24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zralosti.</a:t>
            </a:r>
            <a:endParaRPr lang="cs-CZ" sz="2400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Druhy:</a:t>
            </a:r>
          </a:p>
          <a:p>
            <a:pPr marL="742950" lvl="0" indent="-7429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Ø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dřeňový  /konzumují se celé/</a:t>
            </a:r>
          </a:p>
          <a:p>
            <a:pPr marL="742950" lvl="0" indent="-7429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Ø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cukrový  /konzumují se celé/</a:t>
            </a:r>
          </a:p>
          <a:p>
            <a:pPr marL="742950" lvl="0" indent="-7429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Ø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 vyloupání /konzumují se semena/</a:t>
            </a:r>
          </a:p>
          <a:p>
            <a:pPr marL="742950" lvl="0" indent="-7429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Prodej</a:t>
            </a: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:   na váhu – volně</a:t>
            </a:r>
          </a:p>
          <a:p>
            <a:pPr marL="0" lvl="0" indent="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balené  - ve vaničce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852936"/>
            <a:ext cx="2674144" cy="3757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4715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1760240"/>
          </a:xfrm>
        </p:spPr>
        <p:txBody>
          <a:bodyPr>
            <a:normAutofit/>
          </a:bodyPr>
          <a:lstStyle/>
          <a:p>
            <a:pPr marL="514350" lvl="0" indent="-514350" fontAlgn="base">
              <a:spcBef>
                <a:spcPts val="700"/>
              </a:spcBef>
              <a:spcAft>
                <a:spcPct val="0"/>
              </a:spcAft>
            </a:pPr>
            <a:r>
              <a:rPr lang="cs-CZ" sz="6000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FAZOLOVÉ  LUSKY</a:t>
            </a:r>
            <a:r>
              <a:rPr lang="cs-CZ" sz="3600" b="1" i="1" u="sng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b="1" i="1" u="sng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2060848"/>
            <a:ext cx="8153400" cy="4035152"/>
          </a:xfrm>
        </p:spPr>
        <p:txBody>
          <a:bodyPr/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jsou zralé lusky různých odrůd 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jsou dlouhé, hladké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podle barvy - zelené nebo žluté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podle tvaru - rovné nebo </a:t>
            </a:r>
            <a:r>
              <a:rPr lang="cs-CZ" sz="24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zakřivené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endParaRPr lang="cs-CZ" sz="2400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Prodej</a:t>
            </a: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:   na váhu – volně</a:t>
            </a:r>
          </a:p>
          <a:p>
            <a:pPr marL="0" lvl="0" indent="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24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balené  - ve vaničce</a:t>
            </a:r>
          </a:p>
          <a:p>
            <a:pPr lvl="0">
              <a:buClr>
                <a:srgbClr val="DD8047"/>
              </a:buClr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221088"/>
            <a:ext cx="4038600" cy="2335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3014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lgerian" pitchFamily="82" charset="0"/>
              </a:rPr>
              <a:t>OPAKOVÁNÍ:</a:t>
            </a:r>
            <a:endParaRPr lang="cs-CZ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2132856"/>
            <a:ext cx="8153400" cy="3963144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to jsou hrachové lusky?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jsou druhy hrachových </a:t>
            </a:r>
            <a:r>
              <a:rPr lang="cs-CZ" dirty="0" err="1" smtClean="0"/>
              <a:t>lusek</a:t>
            </a:r>
            <a:r>
              <a:rPr lang="cs-CZ" dirty="0"/>
              <a:t>?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Popište fazolové lusky – tvar, barva.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0407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  <a:latin typeface="Algerian" pitchFamily="82" charset="0"/>
              </a:rPr>
              <a:t>ZDROJE:</a:t>
            </a:r>
            <a:endParaRPr lang="cs-CZ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www.receptyonline.cz/data/pics/encyklopedie-zeleniny/fazol_obecny.jpg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http://www.gadar.cz/fotky6629/fotos/_</a:t>
            </a:r>
            <a:r>
              <a:rPr lang="cs-CZ" sz="1800" dirty="0" smtClean="0">
                <a:hlinkClick r:id="rId3"/>
              </a:rPr>
              <a:t>vyrn_154cud_kelwedonu.jpg</a:t>
            </a:r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3185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91680" y="2276872"/>
            <a:ext cx="7147520" cy="2664296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rgbClr val="00B050"/>
                </a:solidFill>
                <a:latin typeface="Algerian" pitchFamily="82" charset="0"/>
              </a:rPr>
              <a:t>KONEC</a:t>
            </a:r>
            <a:endParaRPr lang="cs-CZ" sz="9600" dirty="0">
              <a:solidFill>
                <a:srgbClr val="00B05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14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60</TotalTime>
  <Words>138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Střední průmyslová škola a Střední odborná škola gastronomie a služeb, Most, příspěvková organizace</vt:lpstr>
      <vt:lpstr>LUSKOVÁ ZELENINA</vt:lpstr>
      <vt:lpstr>CHARAKTERISTIKA</vt:lpstr>
      <vt:lpstr>HRACHOVÉ  LUSKY</vt:lpstr>
      <vt:lpstr>FAZOLOVÉ  LUSKY </vt:lpstr>
      <vt:lpstr>OPAKOVÁNÍ:</vt:lpstr>
      <vt:lpstr>ZDROJE: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7</cp:revision>
  <dcterms:created xsi:type="dcterms:W3CDTF">2013-05-18T11:29:30Z</dcterms:created>
  <dcterms:modified xsi:type="dcterms:W3CDTF">2013-05-24T16:26:56Z</dcterms:modified>
</cp:coreProperties>
</file>