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8" r:id="rId2"/>
    <p:sldId id="256" r:id="rId3"/>
    <p:sldId id="259" r:id="rId4"/>
    <p:sldId id="260" r:id="rId5"/>
    <p:sldId id="261" r:id="rId6"/>
    <p:sldId id="263" r:id="rId7"/>
    <p:sldId id="264" r:id="rId8"/>
    <p:sldId id="268" r:id="rId9"/>
    <p:sldId id="265" r:id="rId10"/>
    <p:sldId id="266" r:id="rId11"/>
    <p:sldId id="269" r:id="rId12"/>
    <p:sldId id="267" r:id="rId13"/>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A20A"/>
    <a:srgbClr val="90979C"/>
    <a:srgbClr val="FF3300"/>
    <a:srgbClr val="68381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48980" autoAdjust="0"/>
  </p:normalViewPr>
  <p:slideViewPr>
    <p:cSldViewPr>
      <p:cViewPr>
        <p:scale>
          <a:sx n="70" d="100"/>
          <a:sy n="70" d="100"/>
        </p:scale>
        <p:origin x="-1386" y="-1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spTree>
      <p:nvGrpSpPr>
        <p:cNvPr id="1" name=""/>
        <p:cNvGrpSpPr/>
        <p:nvPr/>
      </p:nvGrpSpPr>
      <p:grpSpPr>
        <a:xfrm>
          <a:off x="0" y="0"/>
          <a:ext cx="0" cy="0"/>
          <a:chOff x="0" y="0"/>
          <a:chExt cx="0" cy="0"/>
        </a:xfrm>
      </p:grpSpPr>
      <p:sp>
        <p:nvSpPr>
          <p:cNvPr id="10" name="Pravoúhlý trojúhelník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Nadpis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cs-CZ" smtClean="0"/>
              <a:t>Klepnutím lze upravit styl předlohy nadpisů.</a:t>
            </a:r>
            <a:endParaRPr kumimoji="0" lang="en-US"/>
          </a:p>
        </p:txBody>
      </p:sp>
      <p:sp>
        <p:nvSpPr>
          <p:cNvPr id="17" name="Podnadpis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cs-CZ" smtClean="0"/>
              <a:t>Klepnutím lze upravit styl předlohy podnadpisů.</a:t>
            </a:r>
            <a:endParaRPr kumimoji="0" lang="en-US"/>
          </a:p>
        </p:txBody>
      </p:sp>
      <p:grpSp>
        <p:nvGrpSpPr>
          <p:cNvPr id="2" name="Skupina 1"/>
          <p:cNvGrpSpPr/>
          <p:nvPr/>
        </p:nvGrpSpPr>
        <p:grpSpPr>
          <a:xfrm>
            <a:off x="-3765" y="4953000"/>
            <a:ext cx="9147765" cy="1912088"/>
            <a:chOff x="-3765" y="4832896"/>
            <a:chExt cx="9147765" cy="2032192"/>
          </a:xfrm>
        </p:grpSpPr>
        <p:sp>
          <p:nvSpPr>
            <p:cNvPr id="7" name="Volný tvar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Volný tvar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Volný tvar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Přímá spojovací čára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Zástupný symbol pro datum 29"/>
          <p:cNvSpPr>
            <a:spLocks noGrp="1"/>
          </p:cNvSpPr>
          <p:nvPr>
            <p:ph type="dt" sz="half" idx="10"/>
          </p:nvPr>
        </p:nvSpPr>
        <p:spPr/>
        <p:txBody>
          <a:bodyPr/>
          <a:lstStyle>
            <a:lvl1pPr>
              <a:defRPr>
                <a:solidFill>
                  <a:srgbClr val="FFFFFF"/>
                </a:solidFill>
              </a:defRPr>
            </a:lvl1pPr>
            <a:extLst/>
          </a:lstStyle>
          <a:p>
            <a:fld id="{FBF7A06E-81EA-428D-BBBD-0F4179B3F713}" type="datetimeFigureOut">
              <a:rPr lang="cs-CZ" smtClean="0"/>
              <a:pPr/>
              <a:t>24.5.2013</a:t>
            </a:fld>
            <a:endParaRPr lang="cs-CZ"/>
          </a:p>
        </p:txBody>
      </p:sp>
      <p:sp>
        <p:nvSpPr>
          <p:cNvPr id="19" name="Zástupný symbol pro zápatí 18"/>
          <p:cNvSpPr>
            <a:spLocks noGrp="1"/>
          </p:cNvSpPr>
          <p:nvPr>
            <p:ph type="ftr" sz="quarter" idx="11"/>
          </p:nvPr>
        </p:nvSpPr>
        <p:spPr/>
        <p:txBody>
          <a:bodyPr/>
          <a:lstStyle>
            <a:lvl1pPr>
              <a:defRPr>
                <a:solidFill>
                  <a:schemeClr val="accent1">
                    <a:tint val="20000"/>
                  </a:schemeClr>
                </a:solidFill>
              </a:defRPr>
            </a:lvl1pPr>
            <a:extLst/>
          </a:lstStyle>
          <a:p>
            <a:endParaRPr lang="cs-CZ"/>
          </a:p>
        </p:txBody>
      </p:sp>
      <p:sp>
        <p:nvSpPr>
          <p:cNvPr id="27" name="Zástupný symbol pro číslo snímku 26"/>
          <p:cNvSpPr>
            <a:spLocks noGrp="1"/>
          </p:cNvSpPr>
          <p:nvPr>
            <p:ph type="sldNum" sz="quarter" idx="12"/>
          </p:nvPr>
        </p:nvSpPr>
        <p:spPr/>
        <p:txBody>
          <a:bodyPr/>
          <a:lstStyle>
            <a:lvl1pPr>
              <a:defRPr>
                <a:solidFill>
                  <a:srgbClr val="FFFFFF"/>
                </a:solidFill>
              </a:defRPr>
            </a:lvl1pPr>
            <a:extLst/>
          </a:lstStyle>
          <a:p>
            <a:fld id="{85B4CAB6-021F-4099-B7DD-1FA026150123}" type="slidenum">
              <a:rPr lang="cs-CZ" smtClean="0"/>
              <a:pPr/>
              <a:t>‹#›</a:t>
            </a:fld>
            <a:endParaRPr lang="cs-C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1481329"/>
            <a:ext cx="8229600" cy="4386071"/>
          </a:xfrm>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85B4CAB6-021F-4099-B7DD-1FA026150123}" type="slidenum">
              <a:rPr lang="cs-CZ" smtClean="0"/>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844013" y="274640"/>
            <a:ext cx="1777470" cy="5592761"/>
          </a:xfrm>
        </p:spPr>
        <p:txBody>
          <a:bodyPr vert="eaVert"/>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274641"/>
            <a:ext cx="6324600" cy="5592760"/>
          </a:xfrm>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85B4CAB6-021F-4099-B7DD-1FA026150123}" type="slidenum">
              <a:rPr lang="cs-CZ" smtClean="0"/>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3" name="Zástupný symbol pro obsah 2"/>
          <p:cNvSpPr>
            <a:spLocks noGrp="1"/>
          </p:cNvSpPr>
          <p:nvPr>
            <p:ph idx="1"/>
          </p:nvPr>
        </p:nvSpPr>
        <p:spPr/>
        <p:txBody>
          <a:bodyPr/>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85B4CAB6-021F-4099-B7DD-1FA026150123}" type="slidenum">
              <a:rPr lang="cs-CZ" smtClean="0"/>
              <a:pPr/>
              <a:t>‹#›</a:t>
            </a:fld>
            <a:endParaRPr lang="cs-CZ"/>
          </a:p>
        </p:txBody>
      </p:sp>
      <p:sp>
        <p:nvSpPr>
          <p:cNvPr id="7" name="Nadpis 6"/>
          <p:cNvSpPr>
            <a:spLocks noGrp="1"/>
          </p:cNvSpPr>
          <p:nvPr>
            <p:ph type="title"/>
          </p:nvPr>
        </p:nvSpPr>
        <p:spPr/>
        <p:txBody>
          <a:bodyPr rtlCol="0"/>
          <a:lstStyle>
            <a:extLst/>
          </a:lstStyle>
          <a:p>
            <a:r>
              <a:rPr kumimoji="0" lang="cs-CZ" smtClean="0"/>
              <a:t>Klepnutím lze upravit styl předlohy nadpisů.</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2">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5" name="Zástupný symbol pro zápatí 4"/>
          <p:cNvSpPr>
            <a:spLocks noGrp="1"/>
          </p:cNvSpPr>
          <p:nvPr>
            <p:ph type="ftr" sz="quarter" idx="11"/>
          </p:nvPr>
        </p:nvSpPr>
        <p:spPr/>
        <p:txBody>
          <a:bodyPr/>
          <a:lstStyle>
            <a:extLst/>
          </a:lstStyle>
          <a:p>
            <a:endParaRPr lang="cs-CZ"/>
          </a:p>
        </p:txBody>
      </p:sp>
      <p:sp>
        <p:nvSpPr>
          <p:cNvPr id="6" name="Zástupný symbol pro číslo snímku 5"/>
          <p:cNvSpPr>
            <a:spLocks noGrp="1"/>
          </p:cNvSpPr>
          <p:nvPr>
            <p:ph type="sldNum" sz="quarter" idx="12"/>
          </p:nvPr>
        </p:nvSpPr>
        <p:spPr/>
        <p:txBody>
          <a:bodyPr/>
          <a:lstStyle>
            <a:extLst/>
          </a:lstStyle>
          <a:p>
            <a:fld id="{85B4CAB6-021F-4099-B7DD-1FA026150123}" type="slidenum">
              <a:rPr lang="cs-CZ" smtClean="0"/>
              <a:pPr/>
              <a:t>‹#›</a:t>
            </a:fld>
            <a:endParaRPr lang="cs-CZ"/>
          </a:p>
        </p:txBody>
      </p:sp>
      <p:sp>
        <p:nvSpPr>
          <p:cNvPr id="7" name="Dvojitá šipk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vojitá šipk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bg>
      <p:bgRef idx="1002">
        <a:schemeClr val="bg1"/>
      </p:bgRef>
    </p:bg>
    <p:spTree>
      <p:nvGrpSpPr>
        <p:cNvPr id="1" name=""/>
        <p:cNvGrpSpPr/>
        <p:nvPr/>
      </p:nvGrpSpPr>
      <p:grpSpPr>
        <a:xfrm>
          <a:off x="0" y="0"/>
          <a:ext cx="0" cy="0"/>
          <a:chOff x="0" y="0"/>
          <a:chExt cx="0" cy="0"/>
        </a:xfrm>
      </p:grpSpPr>
      <p:sp>
        <p:nvSpPr>
          <p:cNvPr id="3" name="Zástupný symbol pro obsah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85B4CAB6-021F-4099-B7DD-1FA026150123}" type="slidenum">
              <a:rPr lang="cs-CZ" smtClean="0"/>
              <a:pPr/>
              <a:t>‹#›</a:t>
            </a:fld>
            <a:endParaRPr lang="cs-CZ"/>
          </a:p>
        </p:txBody>
      </p:sp>
      <p:sp>
        <p:nvSpPr>
          <p:cNvPr id="8" name="Nadpis 7"/>
          <p:cNvSpPr>
            <a:spLocks noGrp="1"/>
          </p:cNvSpPr>
          <p:nvPr>
            <p:ph type="title"/>
          </p:nvPr>
        </p:nvSpPr>
        <p:spPr/>
        <p:txBody>
          <a:bodyPr rtlCol="0"/>
          <a:lstStyle>
            <a:extLst/>
          </a:lstStyle>
          <a:p>
            <a:r>
              <a:rPr kumimoji="0" lang="cs-CZ" smtClean="0"/>
              <a:t>Klepnutím lze upravit styl předlohy nadpisů.</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bg>
      <p:bgRef idx="1003">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457200" y="273050"/>
            <a:ext cx="8229600" cy="1143000"/>
          </a:xfrm>
        </p:spPr>
        <p:txBody>
          <a:bodyPr anchor="ctr"/>
          <a:lstStyle>
            <a:lvl1pPr>
              <a:defRPr/>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8" name="Zástupný symbol pro zápatí 7"/>
          <p:cNvSpPr>
            <a:spLocks noGrp="1"/>
          </p:cNvSpPr>
          <p:nvPr>
            <p:ph type="ftr" sz="quarter" idx="11"/>
          </p:nvPr>
        </p:nvSpPr>
        <p:spPr/>
        <p:txBody>
          <a:bodyPr/>
          <a:lstStyle>
            <a:extLst/>
          </a:lstStyle>
          <a:p>
            <a:endParaRPr lang="cs-CZ"/>
          </a:p>
        </p:txBody>
      </p:sp>
      <p:sp>
        <p:nvSpPr>
          <p:cNvPr id="9" name="Zástupný symbol pro číslo snímku 8"/>
          <p:cNvSpPr>
            <a:spLocks noGrp="1"/>
          </p:cNvSpPr>
          <p:nvPr>
            <p:ph type="sldNum" sz="quarter" idx="12"/>
          </p:nvPr>
        </p:nvSpPr>
        <p:spPr/>
        <p:txBody>
          <a:bodyPr/>
          <a:lstStyle>
            <a:extLst/>
          </a:lstStyle>
          <a:p>
            <a:fld id="{85B4CAB6-021F-4099-B7DD-1FA026150123}" type="slidenum">
              <a:rPr lang="cs-CZ" smtClean="0"/>
              <a:pPr/>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bg>
      <p:bgRef idx="1002">
        <a:schemeClr val="bg1"/>
      </p:bgRef>
    </p:bg>
    <p:spTree>
      <p:nvGrpSpPr>
        <p:cNvPr id="1" name=""/>
        <p:cNvGrpSpPr/>
        <p:nvPr/>
      </p:nvGrpSpPr>
      <p:grpSpPr>
        <a:xfrm>
          <a:off x="0" y="0"/>
          <a:ext cx="0" cy="0"/>
          <a:chOff x="0" y="0"/>
          <a:chExt cx="0" cy="0"/>
        </a:xfrm>
      </p:grpSpPr>
      <p:sp>
        <p:nvSpPr>
          <p:cNvPr id="3" name="Zástupný symbol pro datum 2"/>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4" name="Zástupný symbol pro zápatí 3"/>
          <p:cNvSpPr>
            <a:spLocks noGrp="1"/>
          </p:cNvSpPr>
          <p:nvPr>
            <p:ph type="ftr" sz="quarter" idx="11"/>
          </p:nvPr>
        </p:nvSpPr>
        <p:spPr/>
        <p:txBody>
          <a:bodyPr/>
          <a:lstStyle>
            <a:extLst/>
          </a:lstStyle>
          <a:p>
            <a:endParaRPr lang="cs-CZ"/>
          </a:p>
        </p:txBody>
      </p:sp>
      <p:sp>
        <p:nvSpPr>
          <p:cNvPr id="5" name="Zástupný symbol pro číslo snímku 4"/>
          <p:cNvSpPr>
            <a:spLocks noGrp="1"/>
          </p:cNvSpPr>
          <p:nvPr>
            <p:ph type="sldNum" sz="quarter" idx="12"/>
          </p:nvPr>
        </p:nvSpPr>
        <p:spPr/>
        <p:txBody>
          <a:bodyPr/>
          <a:lstStyle>
            <a:extLst/>
          </a:lstStyle>
          <a:p>
            <a:fld id="{85B4CAB6-021F-4099-B7DD-1FA026150123}" type="slidenum">
              <a:rPr lang="cs-CZ" smtClean="0"/>
              <a:pPr/>
              <a:t>‹#›</a:t>
            </a:fld>
            <a:endParaRPr lang="cs-CZ"/>
          </a:p>
        </p:txBody>
      </p:sp>
      <p:sp>
        <p:nvSpPr>
          <p:cNvPr id="6" name="Nadpis 5"/>
          <p:cNvSpPr>
            <a:spLocks noGrp="1"/>
          </p:cNvSpPr>
          <p:nvPr>
            <p:ph type="title"/>
          </p:nvPr>
        </p:nvSpPr>
        <p:spPr/>
        <p:txBody>
          <a:bodyPr rtlCol="0"/>
          <a:lstStyle>
            <a:extLst/>
          </a:lstStyle>
          <a:p>
            <a:r>
              <a:rPr kumimoji="0" lang="cs-CZ" smtClean="0"/>
              <a:t>Klepnutím lze upravit styl předlohy nadpisů.</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extLst/>
          </a:lstStyle>
          <a:p>
            <a:fld id="{FBF7A06E-81EA-428D-BBBD-0F4179B3F713}" type="datetimeFigureOut">
              <a:rPr lang="cs-CZ" smtClean="0"/>
              <a:pPr/>
              <a:t>24.5.2013</a:t>
            </a:fld>
            <a:endParaRPr lang="cs-CZ"/>
          </a:p>
        </p:txBody>
      </p:sp>
      <p:sp>
        <p:nvSpPr>
          <p:cNvPr id="3" name="Zástupný symbol pro zápatí 2"/>
          <p:cNvSpPr>
            <a:spLocks noGrp="1"/>
          </p:cNvSpPr>
          <p:nvPr>
            <p:ph type="ftr" sz="quarter" idx="11"/>
          </p:nvPr>
        </p:nvSpPr>
        <p:spPr/>
        <p:txBody>
          <a:bodyPr/>
          <a:lstStyle>
            <a:extLst/>
          </a:lstStyle>
          <a:p>
            <a:endParaRPr lang="cs-CZ"/>
          </a:p>
        </p:txBody>
      </p:sp>
      <p:sp>
        <p:nvSpPr>
          <p:cNvPr id="4" name="Zástupný symbol pro číslo snímku 3"/>
          <p:cNvSpPr>
            <a:spLocks noGrp="1"/>
          </p:cNvSpPr>
          <p:nvPr>
            <p:ph type="sldNum" sz="quarter" idx="12"/>
          </p:nvPr>
        </p:nvSpPr>
        <p:spPr/>
        <p:txBody>
          <a:bodyPr/>
          <a:lstStyle>
            <a:extLst/>
          </a:lstStyle>
          <a:p>
            <a:fld id="{85B4CAB6-021F-4099-B7DD-1FA026150123}" type="slidenum">
              <a:rPr lang="cs-CZ" smtClean="0"/>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bg>
      <p:bgRef idx="1003">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a:xfrm>
            <a:off x="6727032" y="6407944"/>
            <a:ext cx="1920240" cy="365760"/>
          </a:xfrm>
        </p:spPr>
        <p:txBody>
          <a:bodyPr/>
          <a:lstStyle>
            <a:extLst/>
          </a:lstStyle>
          <a:p>
            <a:fld id="{FBF7A06E-81EA-428D-BBBD-0F4179B3F713}" type="datetimeFigureOut">
              <a:rPr lang="cs-CZ" smtClean="0"/>
              <a:pPr/>
              <a:t>24.5.2013</a:t>
            </a:fld>
            <a:endParaRPr lang="cs-CZ"/>
          </a:p>
        </p:txBody>
      </p:sp>
      <p:sp>
        <p:nvSpPr>
          <p:cNvPr id="6" name="Zástupný symbol pro zápatí 5"/>
          <p:cNvSpPr>
            <a:spLocks noGrp="1"/>
          </p:cNvSpPr>
          <p:nvPr>
            <p:ph type="ftr" sz="quarter" idx="11"/>
          </p:nvPr>
        </p:nvSpPr>
        <p:spPr/>
        <p:txBody>
          <a:bodyPr/>
          <a:lstStyle>
            <a:extLst/>
          </a:lstStyle>
          <a:p>
            <a:endParaRPr lang="cs-CZ"/>
          </a:p>
        </p:txBody>
      </p:sp>
      <p:sp>
        <p:nvSpPr>
          <p:cNvPr id="7" name="Zástupný symbol pro číslo snímku 6"/>
          <p:cNvSpPr>
            <a:spLocks noGrp="1"/>
          </p:cNvSpPr>
          <p:nvPr>
            <p:ph type="sldNum" sz="quarter" idx="12"/>
          </p:nvPr>
        </p:nvSpPr>
        <p:spPr/>
        <p:txBody>
          <a:bodyPr/>
          <a:lstStyle>
            <a:extLst/>
          </a:lstStyle>
          <a:p>
            <a:fld id="{85B4CAB6-021F-4099-B7DD-1FA026150123}" type="slidenum">
              <a:rPr lang="cs-CZ" smtClean="0"/>
              <a:pPr/>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bg>
      <p:bgRef idx="1002">
        <a:schemeClr val="bg1"/>
      </p:bgRef>
    </p:bg>
    <p:spTree>
      <p:nvGrpSpPr>
        <p:cNvPr id="1" name=""/>
        <p:cNvGrpSpPr/>
        <p:nvPr/>
      </p:nvGrpSpPr>
      <p:grpSpPr>
        <a:xfrm>
          <a:off x="0" y="0"/>
          <a:ext cx="0" cy="0"/>
          <a:chOff x="0" y="0"/>
          <a:chExt cx="0" cy="0"/>
        </a:xfrm>
      </p:grpSpPr>
      <p:sp>
        <p:nvSpPr>
          <p:cNvPr id="4" name="Zástupný symbol pro text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cs-CZ" smtClean="0"/>
              <a:t>Klepnutím lze upravit styly předlohy textu.</a:t>
            </a:r>
          </a:p>
        </p:txBody>
      </p:sp>
      <p:sp>
        <p:nvSpPr>
          <p:cNvPr id="3" name="Zástupný symbol pro obrázek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cs-CZ" smtClean="0"/>
              <a:t>Klepnutím na ikonu přidáte obrázek.</a:t>
            </a:r>
            <a:endParaRPr kumimoji="0" lang="en-US" dirty="0"/>
          </a:p>
        </p:txBody>
      </p:sp>
      <p:sp>
        <p:nvSpPr>
          <p:cNvPr id="5" name="Zástupný symbol pro datum 4"/>
          <p:cNvSpPr>
            <a:spLocks noGrp="1"/>
          </p:cNvSpPr>
          <p:nvPr>
            <p:ph type="dt" sz="half" idx="10"/>
          </p:nvPr>
        </p:nvSpPr>
        <p:spPr/>
        <p:txBody>
          <a:bodyPr/>
          <a:lstStyle>
            <a:lvl1pPr>
              <a:defRPr>
                <a:solidFill>
                  <a:schemeClr val="tx1"/>
                </a:solidFill>
              </a:defRPr>
            </a:lvl1pPr>
            <a:extLst/>
          </a:lstStyle>
          <a:p>
            <a:fld id="{FBF7A06E-81EA-428D-BBBD-0F4179B3F713}" type="datetimeFigureOut">
              <a:rPr lang="cs-CZ" smtClean="0"/>
              <a:pPr/>
              <a:t>24.5.2013</a:t>
            </a:fld>
            <a:endParaRPr lang="cs-CZ"/>
          </a:p>
        </p:txBody>
      </p:sp>
      <p:sp>
        <p:nvSpPr>
          <p:cNvPr id="6" name="Zástupný symbol pro zápatí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cs-CZ"/>
          </a:p>
        </p:txBody>
      </p:sp>
      <p:sp>
        <p:nvSpPr>
          <p:cNvPr id="7" name="Zástupný symbol pro číslo snímku 6"/>
          <p:cNvSpPr>
            <a:spLocks noGrp="1"/>
          </p:cNvSpPr>
          <p:nvPr>
            <p:ph type="sldNum" sz="quarter" idx="12"/>
          </p:nvPr>
        </p:nvSpPr>
        <p:spPr/>
        <p:txBody>
          <a:bodyPr/>
          <a:lstStyle>
            <a:lvl1pPr>
              <a:defRPr>
                <a:solidFill>
                  <a:schemeClr val="tx1"/>
                </a:solidFill>
              </a:defRPr>
            </a:lvl1pPr>
            <a:extLst/>
          </a:lstStyle>
          <a:p>
            <a:fld id="{85B4CAB6-021F-4099-B7DD-1FA026150123}" type="slidenum">
              <a:rPr lang="cs-CZ" smtClean="0"/>
              <a:pPr/>
              <a:t>‹#›</a:t>
            </a:fld>
            <a:endParaRPr lang="cs-CZ"/>
          </a:p>
        </p:txBody>
      </p:sp>
      <p:sp>
        <p:nvSpPr>
          <p:cNvPr id="2" name="Nadpis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cs-CZ" smtClean="0"/>
              <a:t>Klepnutím lze upravit styl předlohy nadpisů.</a:t>
            </a:r>
            <a:endParaRPr kumimoji="0" lang="en-US"/>
          </a:p>
        </p:txBody>
      </p:sp>
      <p:sp>
        <p:nvSpPr>
          <p:cNvPr id="8" name="Volný tvar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Volný tvar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Pravoúhlý trojúhelník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Přímá spojovací čára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vojitá šipk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vojitá šipk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Volný tvar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Volný tvar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Pravoúhlý trojúhelník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Přímá spojovací čára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Zástupný symbol pro nadpis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cs-CZ" smtClean="0"/>
              <a:t>Klepnutím lze upravit styl předlohy nadpisů.</a:t>
            </a:r>
            <a:endParaRPr kumimoji="0" lang="en-US"/>
          </a:p>
        </p:txBody>
      </p:sp>
      <p:sp>
        <p:nvSpPr>
          <p:cNvPr id="30" name="Zástupný symbol pro text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10" name="Zástupný symbol pro datum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BF7A06E-81EA-428D-BBBD-0F4179B3F713}" type="datetimeFigureOut">
              <a:rPr lang="cs-CZ" smtClean="0"/>
              <a:pPr/>
              <a:t>24.5.2013</a:t>
            </a:fld>
            <a:endParaRPr lang="cs-CZ"/>
          </a:p>
        </p:txBody>
      </p:sp>
      <p:sp>
        <p:nvSpPr>
          <p:cNvPr id="22" name="Zástupný symbol pro zápatí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cs-CZ"/>
          </a:p>
        </p:txBody>
      </p:sp>
      <p:sp>
        <p:nvSpPr>
          <p:cNvPr id="18" name="Zástupný symbol pro číslo snímku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85B4CAB6-021F-4099-B7DD-1FA026150123}" type="slidenum">
              <a:rPr lang="cs-CZ" smtClean="0"/>
              <a:pPr/>
              <a:t>‹#›</a:t>
            </a:fld>
            <a:endParaRPr lang="cs-CZ"/>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7.wmf"/></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3" Type="http://schemas.openxmlformats.org/officeDocument/2006/relationships/hyperlink" Target="http://office.microsoft.com/cs-cz/images/results.aspx?qu=tennis&amp;ex=1#ai:MC900295005|mt:1|" TargetMode="External"/><Relationship Id="rId7" Type="http://schemas.openxmlformats.org/officeDocument/2006/relationships/hyperlink" Target="http://office.microsoft.com/cs-cz/images/results.aspx?qu=TV&amp;ex=1#ai:MC900286470|" TargetMode="External"/><Relationship Id="rId2" Type="http://schemas.openxmlformats.org/officeDocument/2006/relationships/hyperlink" Target="http://office.microsoft.com/cs-cz/images/results.aspx?qu=radio&amp;ex=1#ai:MC900307913|" TargetMode="External"/><Relationship Id="rId1" Type="http://schemas.openxmlformats.org/officeDocument/2006/relationships/slideLayout" Target="../slideLayouts/slideLayout2.xml"/><Relationship Id="rId6" Type="http://schemas.openxmlformats.org/officeDocument/2006/relationships/hyperlink" Target="http://office.microsoft.com/cs-cz/images/results.aspx?qu=train&amp;ex=1#ai:MC900331660|" TargetMode="External"/><Relationship Id="rId5" Type="http://schemas.openxmlformats.org/officeDocument/2006/relationships/hyperlink" Target="http://office.microsoft.com/cs-cz/images/results.aspx?qu=paint&amp;ex=1#ai:MC900331690|" TargetMode="External"/><Relationship Id="rId4" Type="http://schemas.openxmlformats.org/officeDocument/2006/relationships/hyperlink" Target="http://office.microsoft.com/cs-cz/images/results.aspx?qu=window&amp;ex=2#ai:MC90023009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List_aplikace_Microsoft_Office_Excel1.xls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3" Type="http://schemas.openxmlformats.org/officeDocument/2006/relationships/package" Target="../embeddings/List_aplikace_Microsoft_Office_Excel2.xlsx"/><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3"/>
          <p:cNvSpPr>
            <a:spLocks noGrp="1" noChangeArrowheads="1"/>
          </p:cNvSpPr>
          <p:nvPr>
            <p:ph type="body" idx="4294967295"/>
          </p:nvPr>
        </p:nvSpPr>
        <p:spPr>
          <a:xfrm>
            <a:off x="395288" y="1484313"/>
            <a:ext cx="8497192" cy="5373687"/>
          </a:xfrm>
        </p:spPr>
        <p:txBody>
          <a:bodyPr>
            <a:normAutofit/>
          </a:bodyPr>
          <a:lstStyle/>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Název školy:	Základní škola Městec Králové</a:t>
            </a: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Autor:	Mgr. Marcela Kloučková</a:t>
            </a: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Název:	VY_32_INOVACE_11_Aj6</a:t>
            </a: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Číslo projektu:	CZ.1.07/1.4.00/21.2313</a:t>
            </a: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Téma:	</a:t>
            </a:r>
            <a:r>
              <a:rPr lang="cs-CZ" sz="1600" dirty="0" smtClean="0">
                <a:latin typeface="Comic Sans MS" pitchFamily="66" charset="0"/>
              </a:rPr>
              <a:t>Minulý čas – </a:t>
            </a:r>
            <a:r>
              <a:rPr lang="cs-CZ" sz="1600" smtClean="0">
                <a:latin typeface="Comic Sans MS" pitchFamily="66" charset="0"/>
              </a:rPr>
              <a:t>pravidelná slovesa</a:t>
            </a:r>
            <a:endParaRPr lang="cs-CZ" sz="1600" dirty="0" smtClean="0">
              <a:latin typeface="Comic Sans MS" pitchFamily="66" charset="0"/>
            </a:endParaRP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Anotace:	Tato prezentace vysvětluje, jak tvořit minulý čas prostý</a:t>
            </a:r>
          </a:p>
          <a:p>
            <a:pPr eaLnBrk="1" hangingPunct="1">
              <a:lnSpc>
                <a:spcPct val="90000"/>
              </a:lnSpc>
              <a:buFontTx/>
              <a:buNone/>
              <a:tabLst>
                <a:tab pos="2332038" algn="l"/>
              </a:tabLst>
            </a:pPr>
            <a:r>
              <a:rPr lang="cs-CZ" sz="1600" dirty="0" smtClean="0">
                <a:latin typeface="Comic Sans MS" pitchFamily="66" charset="0"/>
              </a:rPr>
              <a:t>		u pravidelných sloves. Kromě výkladové části, která slouží </a:t>
            </a:r>
          </a:p>
          <a:p>
            <a:pPr eaLnBrk="1" hangingPunct="1">
              <a:lnSpc>
                <a:spcPct val="90000"/>
              </a:lnSpc>
              <a:buFontTx/>
              <a:buNone/>
              <a:tabLst>
                <a:tab pos="2332038" algn="l"/>
              </a:tabLst>
            </a:pPr>
            <a:r>
              <a:rPr lang="cs-CZ" sz="1600" dirty="0" smtClean="0">
                <a:latin typeface="Comic Sans MS" pitchFamily="66" charset="0"/>
              </a:rPr>
              <a:t>		k zápisu do sešitu či k zopakování učiva, jsou zde úkoly 	na procvičení této gramatiky, které jsou zároveň součástí 	pracovního listu. Pracovní list lze využít jako 	samostatnou práci pro žáky. Kontrolu lze provést 	samostatně nebo pomocí prezentace.</a:t>
            </a:r>
          </a:p>
          <a:p>
            <a:pPr eaLnBrk="1" hangingPunct="1">
              <a:lnSpc>
                <a:spcPct val="90000"/>
              </a:lnSpc>
              <a:buFontTx/>
              <a:buNone/>
              <a:tabLst>
                <a:tab pos="2332038" algn="l"/>
              </a:tabLst>
            </a:pPr>
            <a:endParaRPr lang="cs-CZ" sz="1600" dirty="0" smtClean="0">
              <a:latin typeface="Comic Sans MS" pitchFamily="66" charset="0"/>
            </a:endParaRPr>
          </a:p>
          <a:p>
            <a:pPr eaLnBrk="1" hangingPunct="1">
              <a:lnSpc>
                <a:spcPct val="90000"/>
              </a:lnSpc>
              <a:buFontTx/>
              <a:buNone/>
              <a:tabLst>
                <a:tab pos="2332038" algn="l"/>
              </a:tabLst>
            </a:pPr>
            <a:r>
              <a:rPr lang="cs-CZ" sz="1600" dirty="0" smtClean="0">
                <a:latin typeface="Comic Sans MS" pitchFamily="66" charset="0"/>
              </a:rPr>
              <a:t>Datum:	4. 12. 2012</a:t>
            </a:r>
          </a:p>
        </p:txBody>
      </p:sp>
      <p:pic>
        <p:nvPicPr>
          <p:cNvPr id="2051" name="Picture 4"/>
          <p:cNvPicPr>
            <a:picLocks noGrp="1" noChangeAspect="1" noChangeArrowheads="1"/>
          </p:cNvPicPr>
          <p:nvPr>
            <p:ph type="title" idx="4294967295"/>
          </p:nvPr>
        </p:nvPicPr>
        <p:blipFill>
          <a:blip r:embed="rId2" cstate="print"/>
          <a:srcRect/>
          <a:stretch>
            <a:fillRect/>
          </a:stretch>
        </p:blipFill>
        <p:spPr>
          <a:xfrm>
            <a:off x="755650" y="274638"/>
            <a:ext cx="7489825" cy="1143000"/>
          </a:xfr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67544" y="476672"/>
            <a:ext cx="8219256" cy="5530619"/>
          </a:xfrm>
        </p:spPr>
        <p:txBody>
          <a:bodyPr>
            <a:normAutofit lnSpcReduction="10000"/>
          </a:bodyPr>
          <a:lstStyle/>
          <a:p>
            <a:pPr>
              <a:buNone/>
            </a:pPr>
            <a:r>
              <a:rPr lang="cs-CZ" sz="2500" b="1" dirty="0" smtClean="0">
                <a:latin typeface="Comic Sans MS" pitchFamily="66" charset="0"/>
              </a:rPr>
              <a:t>Fill in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gaps</a:t>
            </a:r>
            <a:r>
              <a:rPr lang="cs-CZ" sz="2500" b="1" dirty="0" smtClean="0">
                <a:latin typeface="Comic Sans MS" pitchFamily="66" charset="0"/>
              </a:rPr>
              <a:t> </a:t>
            </a:r>
            <a:r>
              <a:rPr lang="cs-CZ" sz="2500" b="1" dirty="0" err="1" smtClean="0">
                <a:latin typeface="Comic Sans MS" pitchFamily="66" charset="0"/>
              </a:rPr>
              <a:t>with</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correct</a:t>
            </a:r>
            <a:r>
              <a:rPr lang="cs-CZ" sz="2500" b="1" dirty="0" smtClean="0">
                <a:latin typeface="Comic Sans MS" pitchFamily="66" charset="0"/>
              </a:rPr>
              <a:t> </a:t>
            </a:r>
            <a:r>
              <a:rPr lang="cs-CZ" sz="2500" b="1" dirty="0" err="1" smtClean="0">
                <a:latin typeface="Comic Sans MS" pitchFamily="66" charset="0"/>
              </a:rPr>
              <a:t>form</a:t>
            </a:r>
            <a:r>
              <a:rPr lang="cs-CZ" sz="2500" b="1" dirty="0" smtClean="0">
                <a:latin typeface="Comic Sans MS" pitchFamily="66" charset="0"/>
              </a:rPr>
              <a:t> </a:t>
            </a:r>
            <a:r>
              <a:rPr lang="cs-CZ" sz="2500" b="1" dirty="0" err="1" smtClean="0">
                <a:latin typeface="Comic Sans MS" pitchFamily="66" charset="0"/>
              </a:rPr>
              <a:t>of</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verbs</a:t>
            </a:r>
            <a:r>
              <a:rPr lang="cs-CZ" sz="2500" b="1" dirty="0" smtClean="0">
                <a:latin typeface="Comic Sans MS" pitchFamily="66" charset="0"/>
              </a:rPr>
              <a:t>. </a:t>
            </a:r>
            <a:r>
              <a:rPr lang="cs-CZ" sz="2500" b="1" dirty="0" err="1" smtClean="0">
                <a:latin typeface="Comic Sans MS" pitchFamily="66" charset="0"/>
              </a:rPr>
              <a:t>Then</a:t>
            </a:r>
            <a:r>
              <a:rPr lang="cs-CZ" sz="2500" b="1" dirty="0" smtClean="0">
                <a:latin typeface="Comic Sans MS" pitchFamily="66" charset="0"/>
              </a:rPr>
              <a:t> </a:t>
            </a:r>
            <a:r>
              <a:rPr lang="cs-CZ" sz="2500" b="1" dirty="0" err="1" smtClean="0">
                <a:latin typeface="Comic Sans MS" pitchFamily="66" charset="0"/>
              </a:rPr>
              <a:t>complete</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sentences</a:t>
            </a:r>
            <a:r>
              <a:rPr lang="cs-CZ" sz="2500" b="1" dirty="0" smtClean="0">
                <a:latin typeface="Comic Sans MS" pitchFamily="66" charset="0"/>
              </a:rPr>
              <a:t>. Use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pictures</a:t>
            </a:r>
            <a:r>
              <a:rPr lang="cs-CZ" sz="2500" b="1" dirty="0" smtClean="0">
                <a:latin typeface="Comic Sans MS" pitchFamily="66" charset="0"/>
              </a:rPr>
              <a:t>.</a:t>
            </a:r>
          </a:p>
          <a:p>
            <a:pPr>
              <a:buNone/>
            </a:pPr>
            <a:endParaRPr lang="cs-CZ" sz="2500" b="1" dirty="0" smtClean="0">
              <a:latin typeface="Comic Sans MS" pitchFamily="66" charset="0"/>
            </a:endParaRPr>
          </a:p>
          <a:p>
            <a:pPr>
              <a:buNone/>
            </a:pPr>
            <a:endParaRPr lang="cs-CZ" sz="2500" b="1" dirty="0" smtClean="0">
              <a:latin typeface="Comic Sans MS" pitchFamily="66" charset="0"/>
            </a:endParaRPr>
          </a:p>
          <a:p>
            <a:pPr marL="566928" indent="-457200">
              <a:buNone/>
            </a:pPr>
            <a:r>
              <a:rPr lang="cs-CZ" sz="2500" dirty="0" smtClean="0">
                <a:latin typeface="Comic Sans MS" pitchFamily="66" charset="0"/>
              </a:rPr>
              <a:t>1. Emma  _________  (listen) to </a:t>
            </a:r>
            <a:r>
              <a:rPr lang="cs-CZ" sz="2500" dirty="0" err="1" smtClean="0">
                <a:latin typeface="Comic Sans MS" pitchFamily="66" charset="0"/>
              </a:rPr>
              <a:t>the</a:t>
            </a:r>
            <a:r>
              <a:rPr lang="cs-CZ" sz="2500" dirty="0" smtClean="0">
                <a:latin typeface="Comic Sans MS" pitchFamily="66" charset="0"/>
              </a:rPr>
              <a:t>               .  </a:t>
            </a:r>
          </a:p>
          <a:p>
            <a:pPr marL="566928" indent="-457200">
              <a:buAutoNum type="arabicPeriod"/>
            </a:pPr>
            <a:endParaRPr lang="cs-CZ" sz="2500" dirty="0" smtClean="0">
              <a:latin typeface="Comic Sans MS" pitchFamily="66" charset="0"/>
            </a:endParaRPr>
          </a:p>
          <a:p>
            <a:pPr marL="566928" indent="-457200">
              <a:buNone/>
            </a:pPr>
            <a:endParaRPr lang="cs-CZ" sz="2500" dirty="0" smtClean="0">
              <a:latin typeface="Comic Sans MS" pitchFamily="66" charset="0"/>
            </a:endParaRPr>
          </a:p>
          <a:p>
            <a:pPr marL="566928" indent="-457200">
              <a:buNone/>
            </a:pPr>
            <a:r>
              <a:rPr lang="cs-CZ" sz="2500" dirty="0" smtClean="0">
                <a:latin typeface="Comic Sans MS" pitchFamily="66" charset="0"/>
              </a:rPr>
              <a:t>2. I _________ (</a:t>
            </a:r>
            <a:r>
              <a:rPr lang="cs-CZ" sz="2500" dirty="0" err="1" smtClean="0">
                <a:latin typeface="Comic Sans MS" pitchFamily="66" charset="0"/>
              </a:rPr>
              <a:t>practise</a:t>
            </a:r>
            <a:r>
              <a:rPr lang="cs-CZ" sz="2500" dirty="0" smtClean="0">
                <a:latin typeface="Comic Sans MS" pitchFamily="66" charset="0"/>
              </a:rPr>
              <a:t>)  		</a:t>
            </a:r>
            <a:r>
              <a:rPr lang="cs-CZ" sz="2500" dirty="0" err="1" smtClean="0">
                <a:latin typeface="Comic Sans MS" pitchFamily="66" charset="0"/>
              </a:rPr>
              <a:t>with</a:t>
            </a:r>
            <a:r>
              <a:rPr lang="cs-CZ" sz="2500" dirty="0" smtClean="0">
                <a:latin typeface="Comic Sans MS" pitchFamily="66" charset="0"/>
              </a:rPr>
              <a:t> my </a:t>
            </a:r>
            <a:r>
              <a:rPr lang="cs-CZ" sz="2500" dirty="0" err="1" smtClean="0">
                <a:latin typeface="Comic Sans MS" pitchFamily="66" charset="0"/>
              </a:rPr>
              <a:t>dad</a:t>
            </a:r>
            <a:r>
              <a:rPr lang="cs-CZ" sz="2500" dirty="0" smtClean="0">
                <a:latin typeface="Comic Sans MS" pitchFamily="66" charset="0"/>
              </a:rPr>
              <a:t>.</a:t>
            </a:r>
          </a:p>
          <a:p>
            <a:pPr marL="566928" indent="-457200">
              <a:buNone/>
            </a:pPr>
            <a:endParaRPr lang="cs-CZ" sz="2500" dirty="0" smtClean="0">
              <a:latin typeface="Comic Sans MS" pitchFamily="66" charset="0"/>
            </a:endParaRPr>
          </a:p>
          <a:p>
            <a:pPr marL="566928" indent="-457200">
              <a:buNone/>
            </a:pPr>
            <a:endParaRPr lang="cs-CZ" sz="2500" dirty="0" smtClean="0">
              <a:latin typeface="Comic Sans MS" pitchFamily="66" charset="0"/>
            </a:endParaRPr>
          </a:p>
          <a:p>
            <a:pPr marL="566928" indent="-457200">
              <a:buNone/>
            </a:pPr>
            <a:endParaRPr lang="cs-CZ" sz="2500" dirty="0" smtClean="0">
              <a:latin typeface="Comic Sans MS" pitchFamily="66" charset="0"/>
            </a:endParaRPr>
          </a:p>
          <a:p>
            <a:pPr marL="566928" indent="-457200">
              <a:buNone/>
            </a:pPr>
            <a:r>
              <a:rPr lang="cs-CZ" sz="2500" dirty="0" smtClean="0">
                <a:latin typeface="Comic Sans MS" pitchFamily="66" charset="0"/>
              </a:rPr>
              <a:t>3. He _________ (</a:t>
            </a:r>
            <a:r>
              <a:rPr lang="cs-CZ" sz="2500" dirty="0" err="1" smtClean="0">
                <a:latin typeface="Comic Sans MS" pitchFamily="66" charset="0"/>
              </a:rPr>
              <a:t>clean</a:t>
            </a:r>
            <a:r>
              <a:rPr lang="cs-CZ" sz="2500" dirty="0" smtClean="0">
                <a:latin typeface="Comic Sans MS" pitchFamily="66" charset="0"/>
              </a:rPr>
              <a:t>)              . </a:t>
            </a:r>
          </a:p>
          <a:p>
            <a:pPr marL="566928" indent="-457200">
              <a:buAutoNum type="arabicPeriod"/>
            </a:pPr>
            <a:endParaRPr lang="cs-CZ" sz="2500" dirty="0" smtClean="0">
              <a:latin typeface="Comic Sans MS" pitchFamily="66" charset="0"/>
            </a:endParaRPr>
          </a:p>
        </p:txBody>
      </p:sp>
      <p:pic>
        <p:nvPicPr>
          <p:cNvPr id="21507" name="Picture 3" descr="C:\Users\Ucitel\Desktop\MC900307913.WMF"/>
          <p:cNvPicPr>
            <a:picLocks noChangeAspect="1" noChangeArrowheads="1"/>
          </p:cNvPicPr>
          <p:nvPr/>
        </p:nvPicPr>
        <p:blipFill>
          <a:blip r:embed="rId2" cstate="print"/>
          <a:srcRect/>
          <a:stretch>
            <a:fillRect/>
          </a:stretch>
        </p:blipFill>
        <p:spPr bwMode="auto">
          <a:xfrm>
            <a:off x="6228184" y="1700808"/>
            <a:ext cx="1200919" cy="1160660"/>
          </a:xfrm>
          <a:prstGeom prst="rect">
            <a:avLst/>
          </a:prstGeom>
          <a:noFill/>
        </p:spPr>
      </p:pic>
      <p:pic>
        <p:nvPicPr>
          <p:cNvPr id="21509" name="Picture 5" descr="C:\Users\Ucitel\Desktop\MC900295005.WMF"/>
          <p:cNvPicPr>
            <a:picLocks noChangeAspect="1" noChangeArrowheads="1"/>
          </p:cNvPicPr>
          <p:nvPr/>
        </p:nvPicPr>
        <p:blipFill>
          <a:blip r:embed="rId3" cstate="print"/>
          <a:srcRect/>
          <a:stretch>
            <a:fillRect/>
          </a:stretch>
        </p:blipFill>
        <p:spPr bwMode="auto">
          <a:xfrm>
            <a:off x="4572000" y="3140968"/>
            <a:ext cx="1584176" cy="1299653"/>
          </a:xfrm>
          <a:prstGeom prst="rect">
            <a:avLst/>
          </a:prstGeom>
          <a:noFill/>
        </p:spPr>
      </p:pic>
      <p:pic>
        <p:nvPicPr>
          <p:cNvPr id="6" name="Picture 2" descr="C:\Users\Ucitel\Desktop\window.WMF"/>
          <p:cNvPicPr>
            <a:picLocks noChangeAspect="1" noChangeArrowheads="1"/>
          </p:cNvPicPr>
          <p:nvPr/>
        </p:nvPicPr>
        <p:blipFill>
          <a:blip r:embed="rId4" cstate="print"/>
          <a:srcRect/>
          <a:stretch>
            <a:fillRect/>
          </a:stretch>
        </p:blipFill>
        <p:spPr bwMode="auto">
          <a:xfrm>
            <a:off x="4499992" y="4581128"/>
            <a:ext cx="1289123" cy="1581026"/>
          </a:xfrm>
          <a:prstGeom prst="rect">
            <a:avLst/>
          </a:prstGeom>
          <a:noFill/>
        </p:spPr>
      </p:pic>
      <p:sp>
        <p:nvSpPr>
          <p:cNvPr id="7" name="TextovéPole 6"/>
          <p:cNvSpPr txBox="1"/>
          <p:nvPr/>
        </p:nvSpPr>
        <p:spPr>
          <a:xfrm>
            <a:off x="1979712" y="2276872"/>
            <a:ext cx="1656184" cy="369332"/>
          </a:xfrm>
          <a:prstGeom prst="rect">
            <a:avLst/>
          </a:prstGeom>
          <a:noFill/>
        </p:spPr>
        <p:txBody>
          <a:bodyPr wrap="square" rtlCol="0">
            <a:spAutoFit/>
          </a:bodyPr>
          <a:lstStyle/>
          <a:p>
            <a:endParaRPr lang="cs-CZ" dirty="0"/>
          </a:p>
        </p:txBody>
      </p:sp>
      <p:sp>
        <p:nvSpPr>
          <p:cNvPr id="8" name="TextovéPole 7"/>
          <p:cNvSpPr txBox="1"/>
          <p:nvPr/>
        </p:nvSpPr>
        <p:spPr>
          <a:xfrm>
            <a:off x="2051720" y="2276872"/>
            <a:ext cx="1656184"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listened</a:t>
            </a:r>
            <a:endParaRPr lang="cs-CZ" sz="2500" i="1" dirty="0" smtClean="0">
              <a:solidFill>
                <a:srgbClr val="FFC000"/>
              </a:solidFill>
              <a:latin typeface="Comic Sans MS" pitchFamily="66" charset="0"/>
            </a:endParaRPr>
          </a:p>
        </p:txBody>
      </p:sp>
      <p:sp>
        <p:nvSpPr>
          <p:cNvPr id="9" name="TextovéPole 8"/>
          <p:cNvSpPr txBox="1"/>
          <p:nvPr/>
        </p:nvSpPr>
        <p:spPr>
          <a:xfrm>
            <a:off x="1331640" y="3429000"/>
            <a:ext cx="1728192"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practised</a:t>
            </a:r>
            <a:endParaRPr lang="cs-CZ" sz="2500" i="1" dirty="0" smtClean="0">
              <a:solidFill>
                <a:srgbClr val="FFC000"/>
              </a:solidFill>
              <a:latin typeface="Comic Sans MS" pitchFamily="66" charset="0"/>
            </a:endParaRPr>
          </a:p>
        </p:txBody>
      </p:sp>
      <p:sp>
        <p:nvSpPr>
          <p:cNvPr id="10" name="TextovéPole 9"/>
          <p:cNvSpPr txBox="1"/>
          <p:nvPr/>
        </p:nvSpPr>
        <p:spPr>
          <a:xfrm>
            <a:off x="1484040" y="5013176"/>
            <a:ext cx="1728192"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cleaned</a:t>
            </a:r>
            <a:endParaRPr lang="cs-CZ" sz="2500" i="1" dirty="0" smtClean="0">
              <a:solidFill>
                <a:srgbClr val="FFC000"/>
              </a:solidFill>
              <a:latin typeface="Comic Sans MS" pitchFamily="66" charset="0"/>
            </a:endParaRPr>
          </a:p>
        </p:txBody>
      </p:sp>
      <p:sp>
        <p:nvSpPr>
          <p:cNvPr id="11" name="TextovéPole 10"/>
          <p:cNvSpPr txBox="1"/>
          <p:nvPr/>
        </p:nvSpPr>
        <p:spPr>
          <a:xfrm>
            <a:off x="7308304" y="1700808"/>
            <a:ext cx="1584176"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radio</a:t>
            </a:r>
            <a:endParaRPr lang="cs-CZ" sz="2500" i="1" dirty="0" smtClean="0">
              <a:solidFill>
                <a:srgbClr val="FFC000"/>
              </a:solidFill>
              <a:latin typeface="Comic Sans MS" pitchFamily="66" charset="0"/>
            </a:endParaRPr>
          </a:p>
        </p:txBody>
      </p:sp>
      <p:sp>
        <p:nvSpPr>
          <p:cNvPr id="12" name="TextovéPole 11"/>
          <p:cNvSpPr txBox="1"/>
          <p:nvPr/>
        </p:nvSpPr>
        <p:spPr>
          <a:xfrm>
            <a:off x="6156176" y="2996952"/>
            <a:ext cx="1440160"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tennis</a:t>
            </a:r>
            <a:endParaRPr lang="cs-CZ" sz="2500" i="1" dirty="0" smtClean="0">
              <a:solidFill>
                <a:srgbClr val="FFC000"/>
              </a:solidFill>
              <a:latin typeface="Comic Sans MS" pitchFamily="66" charset="0"/>
            </a:endParaRPr>
          </a:p>
        </p:txBody>
      </p:sp>
      <p:sp>
        <p:nvSpPr>
          <p:cNvPr id="13" name="TextovéPole 12"/>
          <p:cNvSpPr txBox="1"/>
          <p:nvPr/>
        </p:nvSpPr>
        <p:spPr>
          <a:xfrm>
            <a:off x="5940152" y="4509120"/>
            <a:ext cx="2016224"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the</a:t>
            </a:r>
            <a:r>
              <a:rPr lang="cs-CZ" sz="2500" i="1" dirty="0" smtClean="0">
                <a:solidFill>
                  <a:srgbClr val="FFC000"/>
                </a:solidFill>
                <a:latin typeface="Comic Sans MS" pitchFamily="66" charset="0"/>
              </a:rPr>
              <a:t> </a:t>
            </a:r>
            <a:r>
              <a:rPr lang="cs-CZ" sz="2500" i="1" dirty="0" err="1" smtClean="0">
                <a:solidFill>
                  <a:srgbClr val="FFC000"/>
                </a:solidFill>
                <a:latin typeface="Comic Sans MS" pitchFamily="66" charset="0"/>
              </a:rPr>
              <a:t>window</a:t>
            </a:r>
            <a:r>
              <a:rPr lang="cs-CZ" sz="2500" i="1" dirty="0" smtClean="0">
                <a:solidFill>
                  <a:srgbClr val="FFC000"/>
                </a:solidFill>
                <a:latin typeface="Comic Sans MS" pitchFamily="66" charset="0"/>
              </a:rPr>
              <a:t>.</a:t>
            </a:r>
          </a:p>
        </p:txBody>
      </p:sp>
      <p:sp>
        <p:nvSpPr>
          <p:cNvPr id="14" name="TextovéPole 13"/>
          <p:cNvSpPr txBox="1"/>
          <p:nvPr/>
        </p:nvSpPr>
        <p:spPr>
          <a:xfrm>
            <a:off x="7380312" y="2636912"/>
            <a:ext cx="648072" cy="307777"/>
          </a:xfrm>
          <a:prstGeom prst="rect">
            <a:avLst/>
          </a:prstGeom>
          <a:noFill/>
        </p:spPr>
        <p:txBody>
          <a:bodyPr wrap="square" rtlCol="0">
            <a:spAutoFit/>
          </a:bodyPr>
          <a:lstStyle/>
          <a:p>
            <a:r>
              <a:rPr lang="cs-CZ" sz="1400" dirty="0" smtClean="0">
                <a:latin typeface="Comic Sans MS" pitchFamily="66" charset="0"/>
              </a:rPr>
              <a:t>[1]</a:t>
            </a:r>
            <a:endParaRPr lang="cs-CZ" sz="1400" dirty="0">
              <a:latin typeface="Comic Sans MS" pitchFamily="66" charset="0"/>
            </a:endParaRPr>
          </a:p>
        </p:txBody>
      </p:sp>
      <p:sp>
        <p:nvSpPr>
          <p:cNvPr id="15" name="TextovéPole 14"/>
          <p:cNvSpPr txBox="1"/>
          <p:nvPr/>
        </p:nvSpPr>
        <p:spPr>
          <a:xfrm>
            <a:off x="5868144" y="4005064"/>
            <a:ext cx="504056" cy="307777"/>
          </a:xfrm>
          <a:prstGeom prst="rect">
            <a:avLst/>
          </a:prstGeom>
          <a:noFill/>
        </p:spPr>
        <p:txBody>
          <a:bodyPr wrap="square" rtlCol="0">
            <a:spAutoFit/>
          </a:bodyPr>
          <a:lstStyle/>
          <a:p>
            <a:r>
              <a:rPr lang="cs-CZ" sz="1400" dirty="0" smtClean="0">
                <a:latin typeface="Comic Sans MS" pitchFamily="66" charset="0"/>
              </a:rPr>
              <a:t>[2]</a:t>
            </a:r>
            <a:endParaRPr lang="cs-CZ" sz="1400" dirty="0">
              <a:latin typeface="Comic Sans MS" pitchFamily="66" charset="0"/>
            </a:endParaRPr>
          </a:p>
        </p:txBody>
      </p:sp>
      <p:sp>
        <p:nvSpPr>
          <p:cNvPr id="16" name="TextovéPole 15"/>
          <p:cNvSpPr txBox="1"/>
          <p:nvPr/>
        </p:nvSpPr>
        <p:spPr>
          <a:xfrm>
            <a:off x="5796136" y="5661248"/>
            <a:ext cx="504056" cy="307777"/>
          </a:xfrm>
          <a:prstGeom prst="rect">
            <a:avLst/>
          </a:prstGeom>
          <a:noFill/>
        </p:spPr>
        <p:txBody>
          <a:bodyPr wrap="square" rtlCol="0">
            <a:spAutoFit/>
          </a:bodyPr>
          <a:lstStyle/>
          <a:p>
            <a:r>
              <a:rPr lang="cs-CZ" sz="1400" dirty="0" smtClean="0">
                <a:latin typeface="Comic Sans MS" pitchFamily="66" charset="0"/>
              </a:rPr>
              <a:t>[3]</a:t>
            </a:r>
            <a:endParaRPr lang="cs-CZ" sz="14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ox(i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51520" y="404664"/>
            <a:ext cx="8435280" cy="5976664"/>
          </a:xfrm>
        </p:spPr>
        <p:txBody>
          <a:bodyPr/>
          <a:lstStyle/>
          <a:p>
            <a:pPr>
              <a:buNone/>
            </a:pPr>
            <a:r>
              <a:rPr lang="cs-CZ" sz="2500" b="1" dirty="0" smtClean="0">
                <a:latin typeface="Comic Sans MS" pitchFamily="66" charset="0"/>
              </a:rPr>
              <a:t>Fill in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gaps</a:t>
            </a:r>
            <a:r>
              <a:rPr lang="cs-CZ" sz="2500" b="1" dirty="0" smtClean="0">
                <a:latin typeface="Comic Sans MS" pitchFamily="66" charset="0"/>
              </a:rPr>
              <a:t> </a:t>
            </a:r>
            <a:r>
              <a:rPr lang="cs-CZ" sz="2500" b="1" dirty="0" err="1" smtClean="0">
                <a:latin typeface="Comic Sans MS" pitchFamily="66" charset="0"/>
              </a:rPr>
              <a:t>with</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correct</a:t>
            </a:r>
            <a:r>
              <a:rPr lang="cs-CZ" sz="2500" b="1" dirty="0" smtClean="0">
                <a:latin typeface="Comic Sans MS" pitchFamily="66" charset="0"/>
              </a:rPr>
              <a:t> </a:t>
            </a:r>
            <a:r>
              <a:rPr lang="cs-CZ" sz="2500" b="1" dirty="0" err="1" smtClean="0">
                <a:latin typeface="Comic Sans MS" pitchFamily="66" charset="0"/>
              </a:rPr>
              <a:t>form</a:t>
            </a:r>
            <a:r>
              <a:rPr lang="cs-CZ" sz="2500" b="1" dirty="0" smtClean="0">
                <a:latin typeface="Comic Sans MS" pitchFamily="66" charset="0"/>
              </a:rPr>
              <a:t> </a:t>
            </a:r>
            <a:r>
              <a:rPr lang="cs-CZ" sz="2500" b="1" dirty="0" err="1" smtClean="0">
                <a:latin typeface="Comic Sans MS" pitchFamily="66" charset="0"/>
              </a:rPr>
              <a:t>of</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verbs</a:t>
            </a:r>
            <a:r>
              <a:rPr lang="cs-CZ" sz="2500" b="1" dirty="0" smtClean="0">
                <a:latin typeface="Comic Sans MS" pitchFamily="66" charset="0"/>
              </a:rPr>
              <a:t>. </a:t>
            </a:r>
            <a:r>
              <a:rPr lang="cs-CZ" sz="2500" b="1" dirty="0" err="1" smtClean="0">
                <a:latin typeface="Comic Sans MS" pitchFamily="66" charset="0"/>
              </a:rPr>
              <a:t>Then</a:t>
            </a:r>
            <a:r>
              <a:rPr lang="cs-CZ" sz="2500" b="1" dirty="0" smtClean="0">
                <a:latin typeface="Comic Sans MS" pitchFamily="66" charset="0"/>
              </a:rPr>
              <a:t> </a:t>
            </a:r>
            <a:r>
              <a:rPr lang="cs-CZ" sz="2500" b="1" dirty="0" err="1" smtClean="0">
                <a:latin typeface="Comic Sans MS" pitchFamily="66" charset="0"/>
              </a:rPr>
              <a:t>complete</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sentences</a:t>
            </a:r>
            <a:r>
              <a:rPr lang="cs-CZ" sz="2500" b="1" dirty="0" smtClean="0">
                <a:latin typeface="Comic Sans MS" pitchFamily="66" charset="0"/>
              </a:rPr>
              <a:t>. Use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pictures</a:t>
            </a:r>
            <a:r>
              <a:rPr lang="cs-CZ" sz="2500" b="1" dirty="0" smtClean="0">
                <a:latin typeface="Comic Sans MS" pitchFamily="66" charset="0"/>
              </a:rPr>
              <a:t>.</a:t>
            </a:r>
          </a:p>
          <a:p>
            <a:pPr>
              <a:buNone/>
            </a:pPr>
            <a:endParaRPr lang="cs-CZ" dirty="0" smtClean="0"/>
          </a:p>
          <a:p>
            <a:pPr>
              <a:buNone/>
            </a:pPr>
            <a:endParaRPr lang="cs-CZ" sz="2500" dirty="0" smtClean="0"/>
          </a:p>
          <a:p>
            <a:pPr marL="624078" indent="-514350">
              <a:buNone/>
            </a:pPr>
            <a:r>
              <a:rPr lang="cs-CZ" sz="2500" dirty="0" smtClean="0">
                <a:latin typeface="Comic Sans MS" pitchFamily="66" charset="0"/>
              </a:rPr>
              <a:t>4. My </a:t>
            </a:r>
            <a:r>
              <a:rPr lang="cs-CZ" sz="2500" dirty="0" err="1" smtClean="0">
                <a:latin typeface="Comic Sans MS" pitchFamily="66" charset="0"/>
              </a:rPr>
              <a:t>mother</a:t>
            </a:r>
            <a:r>
              <a:rPr lang="cs-CZ" sz="2500" dirty="0" smtClean="0">
                <a:latin typeface="Comic Sans MS" pitchFamily="66" charset="0"/>
              </a:rPr>
              <a:t> _________ (</a:t>
            </a:r>
            <a:r>
              <a:rPr lang="cs-CZ" sz="2500" dirty="0" err="1" smtClean="0">
                <a:latin typeface="Comic Sans MS" pitchFamily="66" charset="0"/>
              </a:rPr>
              <a:t>paint</a:t>
            </a:r>
            <a:r>
              <a:rPr lang="cs-CZ" sz="2500" dirty="0" smtClean="0">
                <a:latin typeface="Comic Sans MS" pitchFamily="66" charset="0"/>
              </a:rPr>
              <a:t>)           . </a:t>
            </a:r>
          </a:p>
          <a:p>
            <a:pPr marL="624078" indent="-514350">
              <a:buNone/>
            </a:pPr>
            <a:endParaRPr lang="cs-CZ" sz="2500" dirty="0" smtClean="0">
              <a:latin typeface="Comic Sans MS" pitchFamily="66" charset="0"/>
            </a:endParaRPr>
          </a:p>
          <a:p>
            <a:pPr marL="624078" indent="-514350">
              <a:buNone/>
            </a:pPr>
            <a:endParaRPr lang="cs-CZ" sz="2500" dirty="0" smtClean="0">
              <a:latin typeface="Comic Sans MS" pitchFamily="66" charset="0"/>
            </a:endParaRPr>
          </a:p>
          <a:p>
            <a:pPr marL="624078" indent="-514350">
              <a:buNone/>
            </a:pPr>
            <a:endParaRPr lang="cs-CZ" sz="2500" dirty="0" smtClean="0">
              <a:latin typeface="Comic Sans MS" pitchFamily="66" charset="0"/>
            </a:endParaRPr>
          </a:p>
          <a:p>
            <a:pPr marL="624078" indent="-514350">
              <a:buNone/>
            </a:pPr>
            <a:r>
              <a:rPr lang="cs-CZ" sz="2500" dirty="0" smtClean="0">
                <a:latin typeface="Comic Sans MS" pitchFamily="66" charset="0"/>
              </a:rPr>
              <a:t>5. David _________ (miss) 		     </a:t>
            </a:r>
            <a:r>
              <a:rPr lang="cs-CZ" sz="2500" dirty="0" err="1" smtClean="0">
                <a:latin typeface="Comic Sans MS" pitchFamily="66" charset="0"/>
              </a:rPr>
              <a:t>yesterday</a:t>
            </a:r>
            <a:r>
              <a:rPr lang="cs-CZ" sz="2500" dirty="0" smtClean="0">
                <a:latin typeface="Comic Sans MS" pitchFamily="66" charset="0"/>
              </a:rPr>
              <a:t>.</a:t>
            </a:r>
          </a:p>
          <a:p>
            <a:pPr marL="624078" indent="-514350">
              <a:buNone/>
            </a:pPr>
            <a:endParaRPr lang="cs-CZ" sz="2500" dirty="0" smtClean="0">
              <a:latin typeface="Comic Sans MS" pitchFamily="66" charset="0"/>
            </a:endParaRPr>
          </a:p>
          <a:p>
            <a:pPr marL="624078" indent="-514350">
              <a:buNone/>
            </a:pPr>
            <a:endParaRPr lang="cs-CZ" sz="2500" dirty="0" smtClean="0">
              <a:latin typeface="Comic Sans MS" pitchFamily="66" charset="0"/>
            </a:endParaRPr>
          </a:p>
          <a:p>
            <a:pPr marL="624078" indent="-514350">
              <a:buNone/>
            </a:pPr>
            <a:endParaRPr lang="cs-CZ" sz="2500" dirty="0" smtClean="0">
              <a:latin typeface="Comic Sans MS" pitchFamily="66" charset="0"/>
            </a:endParaRPr>
          </a:p>
          <a:p>
            <a:pPr marL="624078" indent="-514350">
              <a:buNone/>
            </a:pPr>
            <a:r>
              <a:rPr lang="cs-CZ" sz="2500" dirty="0" smtClean="0">
                <a:latin typeface="Comic Sans MS" pitchFamily="66" charset="0"/>
              </a:rPr>
              <a:t>6. I _________ (</a:t>
            </a:r>
            <a:r>
              <a:rPr lang="cs-CZ" sz="2500" smtClean="0">
                <a:latin typeface="Comic Sans MS" pitchFamily="66" charset="0"/>
              </a:rPr>
              <a:t>watch) </a:t>
            </a:r>
            <a:r>
              <a:rPr lang="cs-CZ" sz="2500" dirty="0" smtClean="0">
                <a:latin typeface="Comic Sans MS" pitchFamily="66" charset="0"/>
              </a:rPr>
              <a:t>	               </a:t>
            </a:r>
            <a:r>
              <a:rPr lang="cs-CZ" sz="2500" dirty="0" err="1" smtClean="0">
                <a:latin typeface="Comic Sans MS" pitchFamily="66" charset="0"/>
              </a:rPr>
              <a:t>all</a:t>
            </a:r>
            <a:r>
              <a:rPr lang="cs-CZ" sz="2500" dirty="0" smtClean="0">
                <a:latin typeface="Comic Sans MS" pitchFamily="66" charset="0"/>
              </a:rPr>
              <a:t> </a:t>
            </a:r>
            <a:r>
              <a:rPr lang="cs-CZ" sz="2500" dirty="0" err="1" smtClean="0">
                <a:latin typeface="Comic Sans MS" pitchFamily="66" charset="0"/>
              </a:rPr>
              <a:t>day</a:t>
            </a:r>
            <a:r>
              <a:rPr lang="cs-CZ" sz="2500" dirty="0" smtClean="0">
                <a:latin typeface="Comic Sans MS" pitchFamily="66" charset="0"/>
              </a:rPr>
              <a:t>.</a:t>
            </a:r>
            <a:endParaRPr lang="cs-CZ" sz="2500" dirty="0"/>
          </a:p>
        </p:txBody>
      </p:sp>
      <p:pic>
        <p:nvPicPr>
          <p:cNvPr id="6" name="Picture 3" descr="C:\Users\Ucitel\Desktop\paint 2.WMF"/>
          <p:cNvPicPr>
            <a:picLocks noChangeAspect="1" noChangeArrowheads="1"/>
          </p:cNvPicPr>
          <p:nvPr/>
        </p:nvPicPr>
        <p:blipFill>
          <a:blip r:embed="rId2" cstate="print"/>
          <a:srcRect/>
          <a:stretch>
            <a:fillRect/>
          </a:stretch>
        </p:blipFill>
        <p:spPr bwMode="auto">
          <a:xfrm>
            <a:off x="5508105" y="1340769"/>
            <a:ext cx="885563" cy="1440159"/>
          </a:xfrm>
          <a:prstGeom prst="rect">
            <a:avLst/>
          </a:prstGeom>
          <a:noFill/>
        </p:spPr>
      </p:pic>
      <p:pic>
        <p:nvPicPr>
          <p:cNvPr id="7" name="Picture 4" descr="C:\Users\Ucitel\Desktop\train.WMF"/>
          <p:cNvPicPr>
            <a:picLocks noChangeAspect="1" noChangeArrowheads="1"/>
          </p:cNvPicPr>
          <p:nvPr/>
        </p:nvPicPr>
        <p:blipFill>
          <a:blip r:embed="rId3" cstate="print"/>
          <a:srcRect/>
          <a:stretch>
            <a:fillRect/>
          </a:stretch>
        </p:blipFill>
        <p:spPr bwMode="auto">
          <a:xfrm>
            <a:off x="4572000" y="3212976"/>
            <a:ext cx="1446090" cy="1296144"/>
          </a:xfrm>
          <a:prstGeom prst="rect">
            <a:avLst/>
          </a:prstGeom>
          <a:noFill/>
        </p:spPr>
      </p:pic>
      <p:pic>
        <p:nvPicPr>
          <p:cNvPr id="9" name="Picture 5" descr="C:\Users\Ucitel\Desktop\watch TV.WMF"/>
          <p:cNvPicPr>
            <a:picLocks noChangeAspect="1" noChangeArrowheads="1"/>
          </p:cNvPicPr>
          <p:nvPr/>
        </p:nvPicPr>
        <p:blipFill>
          <a:blip r:embed="rId4" cstate="print"/>
          <a:srcRect/>
          <a:stretch>
            <a:fillRect/>
          </a:stretch>
        </p:blipFill>
        <p:spPr bwMode="auto">
          <a:xfrm>
            <a:off x="4572000" y="5013176"/>
            <a:ext cx="1655228" cy="1192166"/>
          </a:xfrm>
          <a:prstGeom prst="rect">
            <a:avLst/>
          </a:prstGeom>
          <a:noFill/>
        </p:spPr>
      </p:pic>
      <p:sp>
        <p:nvSpPr>
          <p:cNvPr id="10" name="TextovéPole 9"/>
          <p:cNvSpPr txBox="1"/>
          <p:nvPr/>
        </p:nvSpPr>
        <p:spPr>
          <a:xfrm>
            <a:off x="2483768" y="2060848"/>
            <a:ext cx="2016224"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painted</a:t>
            </a:r>
            <a:endParaRPr lang="cs-CZ" sz="2500" i="1" dirty="0">
              <a:solidFill>
                <a:srgbClr val="FFC000"/>
              </a:solidFill>
              <a:latin typeface="Comic Sans MS" pitchFamily="66" charset="0"/>
            </a:endParaRPr>
          </a:p>
        </p:txBody>
      </p:sp>
      <p:sp>
        <p:nvSpPr>
          <p:cNvPr id="11" name="TextovéPole 10"/>
          <p:cNvSpPr txBox="1"/>
          <p:nvPr/>
        </p:nvSpPr>
        <p:spPr>
          <a:xfrm>
            <a:off x="1691680" y="3789040"/>
            <a:ext cx="1728192"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missed</a:t>
            </a:r>
            <a:endParaRPr lang="cs-CZ" sz="2500" i="1" dirty="0">
              <a:solidFill>
                <a:srgbClr val="FFC000"/>
              </a:solidFill>
              <a:latin typeface="Comic Sans MS" pitchFamily="66" charset="0"/>
            </a:endParaRPr>
          </a:p>
        </p:txBody>
      </p:sp>
      <p:sp>
        <p:nvSpPr>
          <p:cNvPr id="12" name="TextovéPole 11"/>
          <p:cNvSpPr txBox="1"/>
          <p:nvPr/>
        </p:nvSpPr>
        <p:spPr>
          <a:xfrm>
            <a:off x="1115616" y="5517232"/>
            <a:ext cx="2456656"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watched</a:t>
            </a:r>
            <a:endParaRPr lang="cs-CZ" sz="2500" i="1" dirty="0">
              <a:solidFill>
                <a:srgbClr val="FFC000"/>
              </a:solidFill>
              <a:latin typeface="Comic Sans MS" pitchFamily="66" charset="0"/>
            </a:endParaRPr>
          </a:p>
        </p:txBody>
      </p:sp>
      <p:sp>
        <p:nvSpPr>
          <p:cNvPr id="13" name="TextovéPole 12"/>
          <p:cNvSpPr txBox="1"/>
          <p:nvPr/>
        </p:nvSpPr>
        <p:spPr>
          <a:xfrm>
            <a:off x="6300192" y="1484784"/>
            <a:ext cx="1800200"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the</a:t>
            </a:r>
            <a:r>
              <a:rPr lang="cs-CZ" sz="2500" i="1" dirty="0" smtClean="0">
                <a:solidFill>
                  <a:srgbClr val="FFC000"/>
                </a:solidFill>
                <a:latin typeface="Comic Sans MS" pitchFamily="66" charset="0"/>
              </a:rPr>
              <a:t> </a:t>
            </a:r>
            <a:r>
              <a:rPr lang="cs-CZ" sz="2500" i="1" dirty="0" err="1" smtClean="0">
                <a:solidFill>
                  <a:srgbClr val="FFC000"/>
                </a:solidFill>
                <a:latin typeface="Comic Sans MS" pitchFamily="66" charset="0"/>
              </a:rPr>
              <a:t>walls</a:t>
            </a:r>
            <a:endParaRPr lang="cs-CZ" sz="2500" i="1" dirty="0">
              <a:solidFill>
                <a:srgbClr val="FFC000"/>
              </a:solidFill>
              <a:latin typeface="Comic Sans MS" pitchFamily="66" charset="0"/>
            </a:endParaRPr>
          </a:p>
        </p:txBody>
      </p:sp>
      <p:sp>
        <p:nvSpPr>
          <p:cNvPr id="14" name="TextovéPole 13"/>
          <p:cNvSpPr txBox="1"/>
          <p:nvPr/>
        </p:nvSpPr>
        <p:spPr>
          <a:xfrm>
            <a:off x="5940152" y="3212976"/>
            <a:ext cx="1656184"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the</a:t>
            </a:r>
            <a:r>
              <a:rPr lang="cs-CZ" sz="2500" i="1" dirty="0" smtClean="0">
                <a:solidFill>
                  <a:srgbClr val="FFC000"/>
                </a:solidFill>
                <a:latin typeface="Comic Sans MS" pitchFamily="66" charset="0"/>
              </a:rPr>
              <a:t> </a:t>
            </a:r>
            <a:r>
              <a:rPr lang="cs-CZ" sz="2500" i="1" dirty="0" err="1" smtClean="0">
                <a:solidFill>
                  <a:srgbClr val="FFC000"/>
                </a:solidFill>
                <a:latin typeface="Comic Sans MS" pitchFamily="66" charset="0"/>
              </a:rPr>
              <a:t>train</a:t>
            </a:r>
            <a:endParaRPr lang="cs-CZ" sz="2500" i="1" dirty="0">
              <a:solidFill>
                <a:srgbClr val="FFC000"/>
              </a:solidFill>
              <a:latin typeface="Comic Sans MS" pitchFamily="66" charset="0"/>
            </a:endParaRPr>
          </a:p>
        </p:txBody>
      </p:sp>
      <p:sp>
        <p:nvSpPr>
          <p:cNvPr id="15" name="TextovéPole 14"/>
          <p:cNvSpPr txBox="1"/>
          <p:nvPr/>
        </p:nvSpPr>
        <p:spPr>
          <a:xfrm>
            <a:off x="6092552" y="5013176"/>
            <a:ext cx="1656184" cy="477054"/>
          </a:xfrm>
          <a:prstGeom prst="rect">
            <a:avLst/>
          </a:prstGeom>
          <a:noFill/>
        </p:spPr>
        <p:txBody>
          <a:bodyPr wrap="square" rtlCol="0">
            <a:spAutoFit/>
          </a:bodyPr>
          <a:lstStyle/>
          <a:p>
            <a:r>
              <a:rPr lang="cs-CZ" sz="2500" i="1" dirty="0" smtClean="0">
                <a:solidFill>
                  <a:srgbClr val="FFC000"/>
                </a:solidFill>
                <a:latin typeface="Comic Sans MS" pitchFamily="66" charset="0"/>
              </a:rPr>
              <a:t>TV</a:t>
            </a:r>
            <a:endParaRPr lang="cs-CZ" sz="2500" i="1" dirty="0">
              <a:solidFill>
                <a:srgbClr val="FFC000"/>
              </a:solidFill>
              <a:latin typeface="Comic Sans MS" pitchFamily="66" charset="0"/>
            </a:endParaRPr>
          </a:p>
        </p:txBody>
      </p:sp>
      <p:sp>
        <p:nvSpPr>
          <p:cNvPr id="18" name="TextovéPole 17"/>
          <p:cNvSpPr txBox="1"/>
          <p:nvPr/>
        </p:nvSpPr>
        <p:spPr>
          <a:xfrm>
            <a:off x="6372200" y="2492896"/>
            <a:ext cx="792088" cy="307777"/>
          </a:xfrm>
          <a:prstGeom prst="rect">
            <a:avLst/>
          </a:prstGeom>
          <a:noFill/>
        </p:spPr>
        <p:txBody>
          <a:bodyPr wrap="square" rtlCol="0">
            <a:spAutoFit/>
          </a:bodyPr>
          <a:lstStyle/>
          <a:p>
            <a:r>
              <a:rPr lang="cs-CZ" sz="1400" dirty="0" smtClean="0">
                <a:latin typeface="Comic Sans MS" pitchFamily="66" charset="0"/>
              </a:rPr>
              <a:t>[4]</a:t>
            </a:r>
            <a:endParaRPr lang="cs-CZ" sz="1400" dirty="0">
              <a:latin typeface="Comic Sans MS" pitchFamily="66" charset="0"/>
            </a:endParaRPr>
          </a:p>
        </p:txBody>
      </p:sp>
      <p:sp>
        <p:nvSpPr>
          <p:cNvPr id="19" name="TextovéPole 18"/>
          <p:cNvSpPr txBox="1"/>
          <p:nvPr/>
        </p:nvSpPr>
        <p:spPr>
          <a:xfrm>
            <a:off x="6012160" y="4293096"/>
            <a:ext cx="648072" cy="307777"/>
          </a:xfrm>
          <a:prstGeom prst="rect">
            <a:avLst/>
          </a:prstGeom>
          <a:noFill/>
        </p:spPr>
        <p:txBody>
          <a:bodyPr wrap="square" rtlCol="0">
            <a:spAutoFit/>
          </a:bodyPr>
          <a:lstStyle/>
          <a:p>
            <a:r>
              <a:rPr lang="cs-CZ" sz="1400" dirty="0" smtClean="0">
                <a:latin typeface="Comic Sans MS" pitchFamily="66" charset="0"/>
              </a:rPr>
              <a:t>[5]</a:t>
            </a:r>
            <a:endParaRPr lang="cs-CZ" sz="1400" dirty="0">
              <a:latin typeface="Comic Sans MS" pitchFamily="66" charset="0"/>
            </a:endParaRPr>
          </a:p>
        </p:txBody>
      </p:sp>
      <p:sp>
        <p:nvSpPr>
          <p:cNvPr id="20" name="TextovéPole 19"/>
          <p:cNvSpPr txBox="1"/>
          <p:nvPr/>
        </p:nvSpPr>
        <p:spPr>
          <a:xfrm>
            <a:off x="6012160" y="5877273"/>
            <a:ext cx="720080" cy="307777"/>
          </a:xfrm>
          <a:prstGeom prst="rect">
            <a:avLst/>
          </a:prstGeom>
          <a:noFill/>
        </p:spPr>
        <p:txBody>
          <a:bodyPr wrap="square" rtlCol="0">
            <a:spAutoFit/>
          </a:bodyPr>
          <a:lstStyle/>
          <a:p>
            <a:r>
              <a:rPr lang="cs-CZ" sz="1400" dirty="0" smtClean="0">
                <a:latin typeface="Comic Sans MS" pitchFamily="66" charset="0"/>
              </a:rPr>
              <a:t>[6]</a:t>
            </a:r>
            <a:endParaRPr lang="cs-CZ" sz="14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ox(in)">
                                      <p:cBhvr>
                                        <p:cTn id="17" dur="5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ox(i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457200" y="1196752"/>
            <a:ext cx="8229600" cy="4968552"/>
          </a:xfrm>
        </p:spPr>
        <p:txBody>
          <a:bodyPr>
            <a:normAutofit/>
          </a:bodyPr>
          <a:lstStyle/>
          <a:p>
            <a:pPr>
              <a:buNone/>
            </a:pPr>
            <a:r>
              <a:rPr lang="cs-CZ" sz="1600" dirty="0" smtClean="0">
                <a:latin typeface="Comic Sans MS" pitchFamily="66" charset="0"/>
              </a:rPr>
              <a:t>[1] </a:t>
            </a:r>
            <a:r>
              <a:rPr lang="cs-CZ" sz="1600" dirty="0" err="1" smtClean="0">
                <a:latin typeface="Comic Sans MS" pitchFamily="66" charset="0"/>
              </a:rPr>
              <a:t>Radio</a:t>
            </a:r>
            <a:r>
              <a:rPr lang="cs-CZ" sz="1600" dirty="0" smtClean="0">
                <a:latin typeface="Comic Sans MS" pitchFamily="66" charset="0"/>
              </a:rPr>
              <a:t>. </a:t>
            </a:r>
            <a:r>
              <a:rPr lang="cs-CZ" sz="1600" i="1" dirty="0" smtClean="0">
                <a:latin typeface="Comic Sans MS" pitchFamily="66" charset="0"/>
              </a:rPr>
              <a:t>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2"/>
              </a:rPr>
              <a:t>http://office.</a:t>
            </a:r>
            <a:r>
              <a:rPr lang="cs-CZ" sz="1600" dirty="0" err="1" smtClean="0">
                <a:latin typeface="Comic Sans MS" pitchFamily="66" charset="0"/>
                <a:hlinkClick r:id="rId2"/>
              </a:rPr>
              <a:t>microsoft.com</a:t>
            </a:r>
            <a:r>
              <a:rPr lang="cs-CZ" sz="1600" dirty="0" smtClean="0">
                <a:latin typeface="Comic Sans MS" pitchFamily="66" charset="0"/>
                <a:hlinkClick r:id="rId2"/>
              </a:rPr>
              <a:t>/</a:t>
            </a:r>
            <a:r>
              <a:rPr lang="cs-CZ" sz="1600" dirty="0" err="1" smtClean="0">
                <a:latin typeface="Comic Sans MS" pitchFamily="66" charset="0"/>
                <a:hlinkClick r:id="rId2"/>
              </a:rPr>
              <a:t>cs</a:t>
            </a:r>
            <a:r>
              <a:rPr lang="cs-CZ" sz="1600" dirty="0" smtClean="0">
                <a:latin typeface="Comic Sans MS" pitchFamily="66" charset="0"/>
                <a:hlinkClick r:id="rId2"/>
              </a:rPr>
              <a:t>-</a:t>
            </a:r>
            <a:r>
              <a:rPr lang="cs-CZ" sz="1600" dirty="0" err="1" smtClean="0">
                <a:latin typeface="Comic Sans MS" pitchFamily="66" charset="0"/>
                <a:hlinkClick r:id="rId2"/>
              </a:rPr>
              <a:t>cz</a:t>
            </a:r>
            <a:r>
              <a:rPr lang="cs-CZ" sz="1600" dirty="0" smtClean="0">
                <a:latin typeface="Comic Sans MS" pitchFamily="66" charset="0"/>
                <a:hlinkClick r:id="rId2"/>
              </a:rPr>
              <a:t>/</a:t>
            </a:r>
            <a:r>
              <a:rPr lang="cs-CZ" sz="1600" dirty="0" err="1" smtClean="0">
                <a:latin typeface="Comic Sans MS" pitchFamily="66" charset="0"/>
                <a:hlinkClick r:id="rId2"/>
              </a:rPr>
              <a:t>images</a:t>
            </a:r>
            <a:r>
              <a:rPr lang="cs-CZ" sz="1600" dirty="0" smtClean="0">
                <a:latin typeface="Comic Sans MS" pitchFamily="66" charset="0"/>
                <a:hlinkClick r:id="rId2"/>
              </a:rPr>
              <a:t>/</a:t>
            </a:r>
            <a:r>
              <a:rPr lang="cs-CZ" sz="1600" dirty="0" err="1" smtClean="0">
                <a:latin typeface="Comic Sans MS" pitchFamily="66" charset="0"/>
                <a:hlinkClick r:id="rId2"/>
              </a:rPr>
              <a:t>results.aspx</a:t>
            </a:r>
            <a:r>
              <a:rPr lang="cs-CZ" sz="1600" dirty="0" smtClean="0">
                <a:latin typeface="Comic Sans MS" pitchFamily="66" charset="0"/>
                <a:hlinkClick r:id="rId2"/>
              </a:rPr>
              <a:t>?</a:t>
            </a:r>
            <a:r>
              <a:rPr lang="cs-CZ" sz="1600" dirty="0" err="1" smtClean="0">
                <a:latin typeface="Comic Sans MS" pitchFamily="66" charset="0"/>
                <a:hlinkClick r:id="rId2"/>
              </a:rPr>
              <a:t>qu</a:t>
            </a:r>
            <a:r>
              <a:rPr lang="cs-CZ" sz="1600" dirty="0" smtClean="0">
                <a:latin typeface="Comic Sans MS" pitchFamily="66" charset="0"/>
                <a:hlinkClick r:id="rId2"/>
              </a:rPr>
              <a:t>=</a:t>
            </a:r>
            <a:r>
              <a:rPr lang="cs-CZ" sz="1600" dirty="0" err="1" smtClean="0">
                <a:latin typeface="Comic Sans MS" pitchFamily="66" charset="0"/>
                <a:hlinkClick r:id="rId2"/>
              </a:rPr>
              <a:t>radio</a:t>
            </a:r>
            <a:r>
              <a:rPr lang="cs-CZ" sz="1600" dirty="0" smtClean="0">
                <a:latin typeface="Comic Sans MS" pitchFamily="66" charset="0"/>
                <a:hlinkClick r:id="rId2"/>
              </a:rPr>
              <a:t>&amp;ex=1#</a:t>
            </a:r>
            <a:r>
              <a:rPr lang="cs-CZ" sz="1600" dirty="0" err="1" smtClean="0">
                <a:latin typeface="Comic Sans MS" pitchFamily="66" charset="0"/>
                <a:hlinkClick r:id="rId2"/>
              </a:rPr>
              <a:t>ai</a:t>
            </a:r>
            <a:r>
              <a:rPr lang="cs-CZ" sz="1600" dirty="0" smtClean="0">
                <a:latin typeface="Comic Sans MS" pitchFamily="66" charset="0"/>
                <a:hlinkClick r:id="rId2"/>
              </a:rPr>
              <a:t>:MC900307913|</a:t>
            </a:r>
            <a:endParaRPr lang="cs-CZ" sz="1600" dirty="0" smtClean="0">
              <a:latin typeface="Comic Sans MS" pitchFamily="66" charset="0"/>
            </a:endParaRPr>
          </a:p>
          <a:p>
            <a:pPr>
              <a:buNone/>
            </a:pPr>
            <a:r>
              <a:rPr lang="cs-CZ" sz="1600" dirty="0" smtClean="0">
                <a:latin typeface="Comic Sans MS" pitchFamily="66" charset="0"/>
              </a:rPr>
              <a:t>[2] </a:t>
            </a:r>
            <a:r>
              <a:rPr lang="cs-CZ" sz="1600" dirty="0" err="1" smtClean="0">
                <a:latin typeface="Comic Sans MS" pitchFamily="66" charset="0"/>
              </a:rPr>
              <a:t>Tennis</a:t>
            </a:r>
            <a:r>
              <a:rPr lang="cs-CZ" sz="1600" dirty="0" smtClean="0">
                <a:latin typeface="Comic Sans MS" pitchFamily="66" charset="0"/>
              </a:rPr>
              <a:t>. </a:t>
            </a:r>
            <a:r>
              <a:rPr lang="cs-CZ" sz="1600" i="1" dirty="0" smtClean="0">
                <a:latin typeface="Comic Sans MS" pitchFamily="66" charset="0"/>
              </a:rPr>
              <a:t>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3"/>
              </a:rPr>
              <a:t>http://office.</a:t>
            </a:r>
            <a:r>
              <a:rPr lang="cs-CZ" sz="1600" dirty="0" err="1" smtClean="0">
                <a:latin typeface="Comic Sans MS" pitchFamily="66" charset="0"/>
                <a:hlinkClick r:id="rId3"/>
              </a:rPr>
              <a:t>microsoft.com</a:t>
            </a:r>
            <a:r>
              <a:rPr lang="cs-CZ" sz="1600" dirty="0" smtClean="0">
                <a:latin typeface="Comic Sans MS" pitchFamily="66" charset="0"/>
                <a:hlinkClick r:id="rId3"/>
              </a:rPr>
              <a:t>/</a:t>
            </a:r>
            <a:r>
              <a:rPr lang="cs-CZ" sz="1600" dirty="0" err="1" smtClean="0">
                <a:latin typeface="Comic Sans MS" pitchFamily="66" charset="0"/>
                <a:hlinkClick r:id="rId3"/>
              </a:rPr>
              <a:t>cs</a:t>
            </a:r>
            <a:r>
              <a:rPr lang="cs-CZ" sz="1600" dirty="0" smtClean="0">
                <a:latin typeface="Comic Sans MS" pitchFamily="66" charset="0"/>
                <a:hlinkClick r:id="rId3"/>
              </a:rPr>
              <a:t>-</a:t>
            </a:r>
            <a:r>
              <a:rPr lang="cs-CZ" sz="1600" dirty="0" err="1" smtClean="0">
                <a:latin typeface="Comic Sans MS" pitchFamily="66" charset="0"/>
                <a:hlinkClick r:id="rId3"/>
              </a:rPr>
              <a:t>cz</a:t>
            </a:r>
            <a:r>
              <a:rPr lang="cs-CZ" sz="1600" dirty="0" smtClean="0">
                <a:latin typeface="Comic Sans MS" pitchFamily="66" charset="0"/>
                <a:hlinkClick r:id="rId3"/>
              </a:rPr>
              <a:t>/</a:t>
            </a:r>
            <a:r>
              <a:rPr lang="cs-CZ" sz="1600" dirty="0" err="1" smtClean="0">
                <a:latin typeface="Comic Sans MS" pitchFamily="66" charset="0"/>
                <a:hlinkClick r:id="rId3"/>
              </a:rPr>
              <a:t>images</a:t>
            </a:r>
            <a:r>
              <a:rPr lang="cs-CZ" sz="1600" dirty="0" smtClean="0">
                <a:latin typeface="Comic Sans MS" pitchFamily="66" charset="0"/>
                <a:hlinkClick r:id="rId3"/>
              </a:rPr>
              <a:t>/</a:t>
            </a:r>
            <a:r>
              <a:rPr lang="cs-CZ" sz="1600" dirty="0" err="1" smtClean="0">
                <a:latin typeface="Comic Sans MS" pitchFamily="66" charset="0"/>
                <a:hlinkClick r:id="rId3"/>
              </a:rPr>
              <a:t>results.aspx</a:t>
            </a:r>
            <a:r>
              <a:rPr lang="cs-CZ" sz="1600" dirty="0" smtClean="0">
                <a:latin typeface="Comic Sans MS" pitchFamily="66" charset="0"/>
                <a:hlinkClick r:id="rId3"/>
              </a:rPr>
              <a:t>?</a:t>
            </a:r>
            <a:r>
              <a:rPr lang="cs-CZ" sz="1600" dirty="0" err="1" smtClean="0">
                <a:latin typeface="Comic Sans MS" pitchFamily="66" charset="0"/>
                <a:hlinkClick r:id="rId3"/>
              </a:rPr>
              <a:t>qu</a:t>
            </a:r>
            <a:r>
              <a:rPr lang="cs-CZ" sz="1600" dirty="0" smtClean="0">
                <a:latin typeface="Comic Sans MS" pitchFamily="66" charset="0"/>
                <a:hlinkClick r:id="rId3"/>
              </a:rPr>
              <a:t>=</a:t>
            </a:r>
            <a:r>
              <a:rPr lang="cs-CZ" sz="1600" dirty="0" err="1" smtClean="0">
                <a:latin typeface="Comic Sans MS" pitchFamily="66" charset="0"/>
                <a:hlinkClick r:id="rId3"/>
              </a:rPr>
              <a:t>tennis</a:t>
            </a:r>
            <a:r>
              <a:rPr lang="cs-CZ" sz="1600" dirty="0" smtClean="0">
                <a:latin typeface="Comic Sans MS" pitchFamily="66" charset="0"/>
                <a:hlinkClick r:id="rId3"/>
              </a:rPr>
              <a:t>&amp;ex=1#</a:t>
            </a:r>
            <a:r>
              <a:rPr lang="cs-CZ" sz="1600" dirty="0" err="1" smtClean="0">
                <a:latin typeface="Comic Sans MS" pitchFamily="66" charset="0"/>
                <a:hlinkClick r:id="rId3"/>
              </a:rPr>
              <a:t>ai</a:t>
            </a:r>
            <a:r>
              <a:rPr lang="cs-CZ" sz="1600" dirty="0" smtClean="0">
                <a:latin typeface="Comic Sans MS" pitchFamily="66" charset="0"/>
                <a:hlinkClick r:id="rId3"/>
              </a:rPr>
              <a:t>:MC900295005|</a:t>
            </a:r>
            <a:r>
              <a:rPr lang="cs-CZ" sz="1600" dirty="0" err="1" smtClean="0">
                <a:latin typeface="Comic Sans MS" pitchFamily="66" charset="0"/>
                <a:hlinkClick r:id="rId3"/>
              </a:rPr>
              <a:t>mt</a:t>
            </a:r>
            <a:r>
              <a:rPr lang="cs-CZ" sz="1600" dirty="0" smtClean="0">
                <a:latin typeface="Comic Sans MS" pitchFamily="66" charset="0"/>
                <a:hlinkClick r:id="rId3"/>
              </a:rPr>
              <a:t>:1|</a:t>
            </a:r>
            <a:endParaRPr lang="cs-CZ" sz="1600" dirty="0" smtClean="0">
              <a:latin typeface="Comic Sans MS" pitchFamily="66" charset="0"/>
            </a:endParaRPr>
          </a:p>
          <a:p>
            <a:pPr>
              <a:buNone/>
            </a:pPr>
            <a:r>
              <a:rPr lang="cs-CZ" sz="1600" dirty="0" smtClean="0">
                <a:latin typeface="Comic Sans MS" pitchFamily="66" charset="0"/>
              </a:rPr>
              <a:t>[3] </a:t>
            </a:r>
            <a:r>
              <a:rPr lang="cs-CZ" sz="1600" dirty="0" err="1" smtClean="0">
                <a:latin typeface="Comic Sans MS" pitchFamily="66" charset="0"/>
              </a:rPr>
              <a:t>Window</a:t>
            </a:r>
            <a:r>
              <a:rPr lang="cs-CZ" sz="1600" dirty="0" smtClean="0">
                <a:latin typeface="Comic Sans MS" pitchFamily="66" charset="0"/>
              </a:rPr>
              <a:t>. </a:t>
            </a:r>
            <a:r>
              <a:rPr lang="cs-CZ" sz="1600" i="1" dirty="0" smtClean="0">
                <a:latin typeface="Comic Sans MS" pitchFamily="66" charset="0"/>
              </a:rPr>
              <a:t>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4"/>
              </a:rPr>
              <a:t>http://office.</a:t>
            </a:r>
            <a:r>
              <a:rPr lang="cs-CZ" sz="1600" dirty="0" err="1" smtClean="0">
                <a:latin typeface="Comic Sans MS" pitchFamily="66" charset="0"/>
                <a:hlinkClick r:id="rId4"/>
              </a:rPr>
              <a:t>microsoft.com</a:t>
            </a:r>
            <a:r>
              <a:rPr lang="cs-CZ" sz="1600" dirty="0" smtClean="0">
                <a:latin typeface="Comic Sans MS" pitchFamily="66" charset="0"/>
                <a:hlinkClick r:id="rId4"/>
              </a:rPr>
              <a:t>/</a:t>
            </a:r>
            <a:r>
              <a:rPr lang="cs-CZ" sz="1600" dirty="0" err="1" smtClean="0">
                <a:latin typeface="Comic Sans MS" pitchFamily="66" charset="0"/>
                <a:hlinkClick r:id="rId4"/>
              </a:rPr>
              <a:t>cs</a:t>
            </a:r>
            <a:r>
              <a:rPr lang="cs-CZ" sz="1600" dirty="0" smtClean="0">
                <a:latin typeface="Comic Sans MS" pitchFamily="66" charset="0"/>
                <a:hlinkClick r:id="rId4"/>
              </a:rPr>
              <a:t>-</a:t>
            </a:r>
            <a:r>
              <a:rPr lang="cs-CZ" sz="1600" dirty="0" err="1" smtClean="0">
                <a:latin typeface="Comic Sans MS" pitchFamily="66" charset="0"/>
                <a:hlinkClick r:id="rId4"/>
              </a:rPr>
              <a:t>cz</a:t>
            </a:r>
            <a:r>
              <a:rPr lang="cs-CZ" sz="1600" dirty="0" smtClean="0">
                <a:latin typeface="Comic Sans MS" pitchFamily="66" charset="0"/>
                <a:hlinkClick r:id="rId4"/>
              </a:rPr>
              <a:t>/</a:t>
            </a:r>
            <a:r>
              <a:rPr lang="cs-CZ" sz="1600" dirty="0" err="1" smtClean="0">
                <a:latin typeface="Comic Sans MS" pitchFamily="66" charset="0"/>
                <a:hlinkClick r:id="rId4"/>
              </a:rPr>
              <a:t>images</a:t>
            </a:r>
            <a:r>
              <a:rPr lang="cs-CZ" sz="1600" dirty="0" smtClean="0">
                <a:latin typeface="Comic Sans MS" pitchFamily="66" charset="0"/>
                <a:hlinkClick r:id="rId4"/>
              </a:rPr>
              <a:t>/</a:t>
            </a:r>
            <a:r>
              <a:rPr lang="cs-CZ" sz="1600" dirty="0" err="1" smtClean="0">
                <a:latin typeface="Comic Sans MS" pitchFamily="66" charset="0"/>
                <a:hlinkClick r:id="rId4"/>
              </a:rPr>
              <a:t>results.aspx</a:t>
            </a:r>
            <a:r>
              <a:rPr lang="cs-CZ" sz="1600" dirty="0" smtClean="0">
                <a:latin typeface="Comic Sans MS" pitchFamily="66" charset="0"/>
                <a:hlinkClick r:id="rId4"/>
              </a:rPr>
              <a:t>?</a:t>
            </a:r>
            <a:r>
              <a:rPr lang="cs-CZ" sz="1600" dirty="0" err="1" smtClean="0">
                <a:latin typeface="Comic Sans MS" pitchFamily="66" charset="0"/>
                <a:hlinkClick r:id="rId4"/>
              </a:rPr>
              <a:t>qu</a:t>
            </a:r>
            <a:r>
              <a:rPr lang="cs-CZ" sz="1600" dirty="0" smtClean="0">
                <a:latin typeface="Comic Sans MS" pitchFamily="66" charset="0"/>
                <a:hlinkClick r:id="rId4"/>
              </a:rPr>
              <a:t>=</a:t>
            </a:r>
            <a:r>
              <a:rPr lang="cs-CZ" sz="1600" dirty="0" err="1" smtClean="0">
                <a:latin typeface="Comic Sans MS" pitchFamily="66" charset="0"/>
                <a:hlinkClick r:id="rId4"/>
              </a:rPr>
              <a:t>window</a:t>
            </a:r>
            <a:r>
              <a:rPr lang="cs-CZ" sz="1600" dirty="0" smtClean="0">
                <a:latin typeface="Comic Sans MS" pitchFamily="66" charset="0"/>
                <a:hlinkClick r:id="rId4"/>
              </a:rPr>
              <a:t>&amp;ex=2#</a:t>
            </a:r>
            <a:r>
              <a:rPr lang="cs-CZ" sz="1600" dirty="0" err="1" smtClean="0">
                <a:latin typeface="Comic Sans MS" pitchFamily="66" charset="0"/>
                <a:hlinkClick r:id="rId4"/>
              </a:rPr>
              <a:t>ai</a:t>
            </a:r>
            <a:r>
              <a:rPr lang="cs-CZ" sz="1600" dirty="0" smtClean="0">
                <a:latin typeface="Comic Sans MS" pitchFamily="66" charset="0"/>
                <a:hlinkClick r:id="rId4"/>
              </a:rPr>
              <a:t>:MC900230091|</a:t>
            </a:r>
            <a:endParaRPr lang="cs-CZ" sz="1600" dirty="0" smtClean="0">
              <a:latin typeface="Comic Sans MS" pitchFamily="66" charset="0"/>
            </a:endParaRPr>
          </a:p>
          <a:p>
            <a:pPr>
              <a:buNone/>
            </a:pPr>
            <a:r>
              <a:rPr lang="cs-CZ" sz="1600" dirty="0" smtClean="0">
                <a:latin typeface="Comic Sans MS" pitchFamily="66" charset="0"/>
              </a:rPr>
              <a:t>[4] </a:t>
            </a:r>
            <a:r>
              <a:rPr lang="cs-CZ" sz="1600" dirty="0" err="1" smtClean="0">
                <a:latin typeface="Comic Sans MS" pitchFamily="66" charset="0"/>
              </a:rPr>
              <a:t>Paint</a:t>
            </a:r>
            <a:r>
              <a:rPr lang="cs-CZ" sz="1600" dirty="0" smtClean="0">
                <a:latin typeface="Comic Sans MS" pitchFamily="66" charset="0"/>
              </a:rPr>
              <a:t>. </a:t>
            </a:r>
            <a:r>
              <a:rPr lang="cs-CZ" sz="1600" i="1" dirty="0" smtClean="0">
                <a:latin typeface="Comic Sans MS" pitchFamily="66" charset="0"/>
              </a:rPr>
              <a:t>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5"/>
              </a:rPr>
              <a:t>http://office.</a:t>
            </a:r>
            <a:r>
              <a:rPr lang="cs-CZ" sz="1600" dirty="0" err="1" smtClean="0">
                <a:latin typeface="Comic Sans MS" pitchFamily="66" charset="0"/>
                <a:hlinkClick r:id="rId5"/>
              </a:rPr>
              <a:t>microsoft.com</a:t>
            </a:r>
            <a:r>
              <a:rPr lang="cs-CZ" sz="1600" dirty="0" smtClean="0">
                <a:latin typeface="Comic Sans MS" pitchFamily="66" charset="0"/>
                <a:hlinkClick r:id="rId5"/>
              </a:rPr>
              <a:t>/</a:t>
            </a:r>
            <a:r>
              <a:rPr lang="cs-CZ" sz="1600" dirty="0" err="1" smtClean="0">
                <a:latin typeface="Comic Sans MS" pitchFamily="66" charset="0"/>
                <a:hlinkClick r:id="rId5"/>
              </a:rPr>
              <a:t>cs</a:t>
            </a:r>
            <a:r>
              <a:rPr lang="cs-CZ" sz="1600" dirty="0" smtClean="0">
                <a:latin typeface="Comic Sans MS" pitchFamily="66" charset="0"/>
                <a:hlinkClick r:id="rId5"/>
              </a:rPr>
              <a:t>-</a:t>
            </a:r>
            <a:r>
              <a:rPr lang="cs-CZ" sz="1600" dirty="0" err="1" smtClean="0">
                <a:latin typeface="Comic Sans MS" pitchFamily="66" charset="0"/>
                <a:hlinkClick r:id="rId5"/>
              </a:rPr>
              <a:t>cz</a:t>
            </a:r>
            <a:r>
              <a:rPr lang="cs-CZ" sz="1600" dirty="0" smtClean="0">
                <a:latin typeface="Comic Sans MS" pitchFamily="66" charset="0"/>
                <a:hlinkClick r:id="rId5"/>
              </a:rPr>
              <a:t>/</a:t>
            </a:r>
            <a:r>
              <a:rPr lang="cs-CZ" sz="1600" dirty="0" err="1" smtClean="0">
                <a:latin typeface="Comic Sans MS" pitchFamily="66" charset="0"/>
                <a:hlinkClick r:id="rId5"/>
              </a:rPr>
              <a:t>images</a:t>
            </a:r>
            <a:r>
              <a:rPr lang="cs-CZ" sz="1600" dirty="0" smtClean="0">
                <a:latin typeface="Comic Sans MS" pitchFamily="66" charset="0"/>
                <a:hlinkClick r:id="rId5"/>
              </a:rPr>
              <a:t>/</a:t>
            </a:r>
            <a:r>
              <a:rPr lang="cs-CZ" sz="1600" dirty="0" err="1" smtClean="0">
                <a:latin typeface="Comic Sans MS" pitchFamily="66" charset="0"/>
                <a:hlinkClick r:id="rId5"/>
              </a:rPr>
              <a:t>results.aspx</a:t>
            </a:r>
            <a:r>
              <a:rPr lang="cs-CZ" sz="1600" dirty="0" smtClean="0">
                <a:latin typeface="Comic Sans MS" pitchFamily="66" charset="0"/>
                <a:hlinkClick r:id="rId5"/>
              </a:rPr>
              <a:t>?</a:t>
            </a:r>
            <a:r>
              <a:rPr lang="cs-CZ" sz="1600" dirty="0" err="1" smtClean="0">
                <a:latin typeface="Comic Sans MS" pitchFamily="66" charset="0"/>
                <a:hlinkClick r:id="rId5"/>
              </a:rPr>
              <a:t>qu</a:t>
            </a:r>
            <a:r>
              <a:rPr lang="cs-CZ" sz="1600" dirty="0" smtClean="0">
                <a:latin typeface="Comic Sans MS" pitchFamily="66" charset="0"/>
                <a:hlinkClick r:id="rId5"/>
              </a:rPr>
              <a:t>=</a:t>
            </a:r>
            <a:r>
              <a:rPr lang="cs-CZ" sz="1600" dirty="0" err="1" smtClean="0">
                <a:latin typeface="Comic Sans MS" pitchFamily="66" charset="0"/>
                <a:hlinkClick r:id="rId5"/>
              </a:rPr>
              <a:t>paint</a:t>
            </a:r>
            <a:r>
              <a:rPr lang="cs-CZ" sz="1600" dirty="0" smtClean="0">
                <a:latin typeface="Comic Sans MS" pitchFamily="66" charset="0"/>
                <a:hlinkClick r:id="rId5"/>
              </a:rPr>
              <a:t>&amp;ex=1#</a:t>
            </a:r>
            <a:r>
              <a:rPr lang="cs-CZ" sz="1600" dirty="0" err="1" smtClean="0">
                <a:latin typeface="Comic Sans MS" pitchFamily="66" charset="0"/>
                <a:hlinkClick r:id="rId5"/>
              </a:rPr>
              <a:t>ai</a:t>
            </a:r>
            <a:r>
              <a:rPr lang="cs-CZ" sz="1600" dirty="0" smtClean="0">
                <a:latin typeface="Comic Sans MS" pitchFamily="66" charset="0"/>
                <a:hlinkClick r:id="rId5"/>
              </a:rPr>
              <a:t>:MC900331690|</a:t>
            </a:r>
            <a:endParaRPr lang="cs-CZ" sz="1600" dirty="0" smtClean="0">
              <a:latin typeface="Comic Sans MS" pitchFamily="66" charset="0"/>
            </a:endParaRPr>
          </a:p>
          <a:p>
            <a:pPr>
              <a:buNone/>
            </a:pPr>
            <a:r>
              <a:rPr lang="cs-CZ" sz="1600" dirty="0" smtClean="0">
                <a:latin typeface="Comic Sans MS" pitchFamily="66" charset="0"/>
              </a:rPr>
              <a:t>[5] </a:t>
            </a:r>
            <a:r>
              <a:rPr lang="cs-CZ" sz="1600" dirty="0" err="1" smtClean="0">
                <a:latin typeface="Comic Sans MS" pitchFamily="66" charset="0"/>
              </a:rPr>
              <a:t>Train</a:t>
            </a:r>
            <a:r>
              <a:rPr lang="cs-CZ" sz="1600" dirty="0" smtClean="0">
                <a:latin typeface="Comic Sans MS" pitchFamily="66" charset="0"/>
              </a:rPr>
              <a:t>.</a:t>
            </a:r>
            <a:r>
              <a:rPr lang="cs-CZ" sz="1600" i="1" dirty="0" smtClean="0">
                <a:latin typeface="Comic Sans MS" pitchFamily="66" charset="0"/>
              </a:rPr>
              <a:t> 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6"/>
              </a:rPr>
              <a:t>http://office.</a:t>
            </a:r>
            <a:r>
              <a:rPr lang="cs-CZ" sz="1600" dirty="0" err="1" smtClean="0">
                <a:latin typeface="Comic Sans MS" pitchFamily="66" charset="0"/>
                <a:hlinkClick r:id="rId6"/>
              </a:rPr>
              <a:t>microsoft.com</a:t>
            </a:r>
            <a:r>
              <a:rPr lang="cs-CZ" sz="1600" dirty="0" smtClean="0">
                <a:latin typeface="Comic Sans MS" pitchFamily="66" charset="0"/>
                <a:hlinkClick r:id="rId6"/>
              </a:rPr>
              <a:t>/</a:t>
            </a:r>
            <a:r>
              <a:rPr lang="cs-CZ" sz="1600" dirty="0" err="1" smtClean="0">
                <a:latin typeface="Comic Sans MS" pitchFamily="66" charset="0"/>
                <a:hlinkClick r:id="rId6"/>
              </a:rPr>
              <a:t>cs</a:t>
            </a:r>
            <a:r>
              <a:rPr lang="cs-CZ" sz="1600" dirty="0" smtClean="0">
                <a:latin typeface="Comic Sans MS" pitchFamily="66" charset="0"/>
                <a:hlinkClick r:id="rId6"/>
              </a:rPr>
              <a:t>-</a:t>
            </a:r>
            <a:r>
              <a:rPr lang="cs-CZ" sz="1600" dirty="0" err="1" smtClean="0">
                <a:latin typeface="Comic Sans MS" pitchFamily="66" charset="0"/>
                <a:hlinkClick r:id="rId6"/>
              </a:rPr>
              <a:t>cz</a:t>
            </a:r>
            <a:r>
              <a:rPr lang="cs-CZ" sz="1600" dirty="0" smtClean="0">
                <a:latin typeface="Comic Sans MS" pitchFamily="66" charset="0"/>
                <a:hlinkClick r:id="rId6"/>
              </a:rPr>
              <a:t>/</a:t>
            </a:r>
            <a:r>
              <a:rPr lang="cs-CZ" sz="1600" dirty="0" err="1" smtClean="0">
                <a:latin typeface="Comic Sans MS" pitchFamily="66" charset="0"/>
                <a:hlinkClick r:id="rId6"/>
              </a:rPr>
              <a:t>images</a:t>
            </a:r>
            <a:r>
              <a:rPr lang="cs-CZ" sz="1600" dirty="0" smtClean="0">
                <a:latin typeface="Comic Sans MS" pitchFamily="66" charset="0"/>
                <a:hlinkClick r:id="rId6"/>
              </a:rPr>
              <a:t>/</a:t>
            </a:r>
            <a:r>
              <a:rPr lang="cs-CZ" sz="1600" dirty="0" err="1" smtClean="0">
                <a:latin typeface="Comic Sans MS" pitchFamily="66" charset="0"/>
                <a:hlinkClick r:id="rId6"/>
              </a:rPr>
              <a:t>results.aspx</a:t>
            </a:r>
            <a:r>
              <a:rPr lang="cs-CZ" sz="1600" dirty="0" smtClean="0">
                <a:latin typeface="Comic Sans MS" pitchFamily="66" charset="0"/>
                <a:hlinkClick r:id="rId6"/>
              </a:rPr>
              <a:t>?</a:t>
            </a:r>
            <a:r>
              <a:rPr lang="cs-CZ" sz="1600" dirty="0" err="1" smtClean="0">
                <a:latin typeface="Comic Sans MS" pitchFamily="66" charset="0"/>
                <a:hlinkClick r:id="rId6"/>
              </a:rPr>
              <a:t>qu</a:t>
            </a:r>
            <a:r>
              <a:rPr lang="cs-CZ" sz="1600" dirty="0" smtClean="0">
                <a:latin typeface="Comic Sans MS" pitchFamily="66" charset="0"/>
                <a:hlinkClick r:id="rId6"/>
              </a:rPr>
              <a:t>=</a:t>
            </a:r>
            <a:r>
              <a:rPr lang="cs-CZ" sz="1600" dirty="0" err="1" smtClean="0">
                <a:latin typeface="Comic Sans MS" pitchFamily="66" charset="0"/>
                <a:hlinkClick r:id="rId6"/>
              </a:rPr>
              <a:t>train</a:t>
            </a:r>
            <a:r>
              <a:rPr lang="cs-CZ" sz="1600" dirty="0" smtClean="0">
                <a:latin typeface="Comic Sans MS" pitchFamily="66" charset="0"/>
                <a:hlinkClick r:id="rId6"/>
              </a:rPr>
              <a:t>&amp;ex=1#</a:t>
            </a:r>
            <a:r>
              <a:rPr lang="cs-CZ" sz="1600" dirty="0" err="1" smtClean="0">
                <a:latin typeface="Comic Sans MS" pitchFamily="66" charset="0"/>
                <a:hlinkClick r:id="rId6"/>
              </a:rPr>
              <a:t>ai</a:t>
            </a:r>
            <a:r>
              <a:rPr lang="cs-CZ" sz="1600" dirty="0" smtClean="0">
                <a:latin typeface="Comic Sans MS" pitchFamily="66" charset="0"/>
                <a:hlinkClick r:id="rId6"/>
              </a:rPr>
              <a:t>:MC900331660|</a:t>
            </a:r>
            <a:endParaRPr lang="cs-CZ" sz="1600" dirty="0" smtClean="0">
              <a:latin typeface="Comic Sans MS" pitchFamily="66" charset="0"/>
            </a:endParaRPr>
          </a:p>
          <a:p>
            <a:pPr>
              <a:buNone/>
            </a:pPr>
            <a:r>
              <a:rPr lang="cs-CZ" sz="1600" dirty="0" smtClean="0">
                <a:latin typeface="Comic Sans MS" pitchFamily="66" charset="0"/>
              </a:rPr>
              <a:t>[6] TV. </a:t>
            </a:r>
            <a:r>
              <a:rPr lang="cs-CZ" sz="1600" i="1" dirty="0" smtClean="0">
                <a:latin typeface="Comic Sans MS" pitchFamily="66" charset="0"/>
              </a:rPr>
              <a:t>Office.</a:t>
            </a:r>
            <a:r>
              <a:rPr lang="cs-CZ" sz="1600" i="1" dirty="0" err="1" smtClean="0">
                <a:latin typeface="Comic Sans MS" pitchFamily="66" charset="0"/>
              </a:rPr>
              <a:t>com</a:t>
            </a:r>
            <a:r>
              <a:rPr lang="cs-CZ" sz="1600" dirty="0" smtClean="0">
                <a:latin typeface="Comic Sans MS" pitchFamily="66" charset="0"/>
              </a:rPr>
              <a:t> [online]. 2012 [cit. 2012-12-08]. Dostupné  z: </a:t>
            </a:r>
            <a:r>
              <a:rPr lang="cs-CZ" sz="1600" dirty="0" smtClean="0">
                <a:latin typeface="Comic Sans MS" pitchFamily="66" charset="0"/>
                <a:hlinkClick r:id="rId7"/>
              </a:rPr>
              <a:t>http://office.</a:t>
            </a:r>
            <a:r>
              <a:rPr lang="cs-CZ" sz="1600" dirty="0" err="1" smtClean="0">
                <a:latin typeface="Comic Sans MS" pitchFamily="66" charset="0"/>
                <a:hlinkClick r:id="rId7"/>
              </a:rPr>
              <a:t>microsoft.com</a:t>
            </a:r>
            <a:r>
              <a:rPr lang="cs-CZ" sz="1600" dirty="0" smtClean="0">
                <a:latin typeface="Comic Sans MS" pitchFamily="66" charset="0"/>
                <a:hlinkClick r:id="rId7"/>
              </a:rPr>
              <a:t>/</a:t>
            </a:r>
            <a:r>
              <a:rPr lang="cs-CZ" sz="1600" dirty="0" err="1" smtClean="0">
                <a:latin typeface="Comic Sans MS" pitchFamily="66" charset="0"/>
                <a:hlinkClick r:id="rId7"/>
              </a:rPr>
              <a:t>cs</a:t>
            </a:r>
            <a:r>
              <a:rPr lang="cs-CZ" sz="1600" dirty="0" smtClean="0">
                <a:latin typeface="Comic Sans MS" pitchFamily="66" charset="0"/>
                <a:hlinkClick r:id="rId7"/>
              </a:rPr>
              <a:t>-</a:t>
            </a:r>
            <a:r>
              <a:rPr lang="cs-CZ" sz="1600" dirty="0" err="1" smtClean="0">
                <a:latin typeface="Comic Sans MS" pitchFamily="66" charset="0"/>
                <a:hlinkClick r:id="rId7"/>
              </a:rPr>
              <a:t>cz</a:t>
            </a:r>
            <a:r>
              <a:rPr lang="cs-CZ" sz="1600" dirty="0" smtClean="0">
                <a:latin typeface="Comic Sans MS" pitchFamily="66" charset="0"/>
                <a:hlinkClick r:id="rId7"/>
              </a:rPr>
              <a:t>/</a:t>
            </a:r>
            <a:r>
              <a:rPr lang="cs-CZ" sz="1600" dirty="0" err="1" smtClean="0">
                <a:latin typeface="Comic Sans MS" pitchFamily="66" charset="0"/>
                <a:hlinkClick r:id="rId7"/>
              </a:rPr>
              <a:t>images</a:t>
            </a:r>
            <a:r>
              <a:rPr lang="cs-CZ" sz="1600" dirty="0" smtClean="0">
                <a:latin typeface="Comic Sans MS" pitchFamily="66" charset="0"/>
                <a:hlinkClick r:id="rId7"/>
              </a:rPr>
              <a:t>/</a:t>
            </a:r>
            <a:r>
              <a:rPr lang="cs-CZ" sz="1600" dirty="0" err="1" smtClean="0">
                <a:latin typeface="Comic Sans MS" pitchFamily="66" charset="0"/>
                <a:hlinkClick r:id="rId7"/>
              </a:rPr>
              <a:t>results.aspx</a:t>
            </a:r>
            <a:r>
              <a:rPr lang="cs-CZ" sz="1600" dirty="0" smtClean="0">
                <a:latin typeface="Comic Sans MS" pitchFamily="66" charset="0"/>
                <a:hlinkClick r:id="rId7"/>
              </a:rPr>
              <a:t>?</a:t>
            </a:r>
            <a:r>
              <a:rPr lang="cs-CZ" sz="1600" dirty="0" err="1" smtClean="0">
                <a:latin typeface="Comic Sans MS" pitchFamily="66" charset="0"/>
                <a:hlinkClick r:id="rId7"/>
              </a:rPr>
              <a:t>qu</a:t>
            </a:r>
            <a:r>
              <a:rPr lang="cs-CZ" sz="1600" dirty="0" smtClean="0">
                <a:latin typeface="Comic Sans MS" pitchFamily="66" charset="0"/>
                <a:hlinkClick r:id="rId7"/>
              </a:rPr>
              <a:t>=TV&amp;ex=1#</a:t>
            </a:r>
            <a:r>
              <a:rPr lang="cs-CZ" sz="1600" dirty="0" err="1" smtClean="0">
                <a:latin typeface="Comic Sans MS" pitchFamily="66" charset="0"/>
                <a:hlinkClick r:id="rId7"/>
              </a:rPr>
              <a:t>ai</a:t>
            </a:r>
            <a:r>
              <a:rPr lang="cs-CZ" sz="1600" dirty="0" smtClean="0">
                <a:latin typeface="Comic Sans MS" pitchFamily="66" charset="0"/>
                <a:hlinkClick r:id="rId7"/>
              </a:rPr>
              <a:t>:MC900286470|</a:t>
            </a:r>
            <a:endParaRPr lang="cs-CZ" sz="1600" dirty="0" smtClean="0">
              <a:latin typeface="Comic Sans MS" pitchFamily="66" charset="0"/>
            </a:endParaRPr>
          </a:p>
          <a:p>
            <a:pPr>
              <a:buNone/>
            </a:pPr>
            <a:endParaRPr lang="cs-CZ" sz="1800" dirty="0">
              <a:latin typeface="Comic Sans MS" pitchFamily="66" charset="0"/>
            </a:endParaRPr>
          </a:p>
        </p:txBody>
      </p:sp>
      <p:sp>
        <p:nvSpPr>
          <p:cNvPr id="3" name="Nadpis 2"/>
          <p:cNvSpPr>
            <a:spLocks noGrp="1"/>
          </p:cNvSpPr>
          <p:nvPr>
            <p:ph type="title"/>
          </p:nvPr>
        </p:nvSpPr>
        <p:spPr>
          <a:xfrm>
            <a:off x="457200" y="274638"/>
            <a:ext cx="8229600" cy="922114"/>
          </a:xfrm>
        </p:spPr>
        <p:txBody>
          <a:bodyPr>
            <a:normAutofit/>
          </a:bodyPr>
          <a:lstStyle/>
          <a:p>
            <a:pPr algn="ctr"/>
            <a:r>
              <a:rPr lang="cs-CZ" sz="3400" dirty="0" smtClean="0">
                <a:solidFill>
                  <a:schemeClr val="tx1"/>
                </a:solidFill>
                <a:latin typeface="Comic Sans MS" pitchFamily="66" charset="0"/>
              </a:rPr>
              <a:t>Zdroje</a:t>
            </a:r>
            <a:endParaRPr lang="cs-CZ" sz="3400"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a:xfrm>
            <a:off x="179512" y="2204864"/>
            <a:ext cx="8568952" cy="1584176"/>
          </a:xfrm>
        </p:spPr>
        <p:txBody>
          <a:bodyPr>
            <a:normAutofit fontScale="90000"/>
          </a:bodyPr>
          <a:lstStyle/>
          <a:p>
            <a:pPr algn="ctr"/>
            <a:r>
              <a:rPr lang="cs-CZ" sz="4000" dirty="0" smtClean="0">
                <a:solidFill>
                  <a:schemeClr val="tx1"/>
                </a:solidFill>
                <a:latin typeface="Comic Sans MS" pitchFamily="66" charset="0"/>
              </a:rPr>
              <a:t>Past </a:t>
            </a:r>
            <a:r>
              <a:rPr lang="cs-CZ" sz="4000" dirty="0" err="1" smtClean="0">
                <a:solidFill>
                  <a:schemeClr val="tx1"/>
                </a:solidFill>
                <a:latin typeface="Comic Sans MS" pitchFamily="66" charset="0"/>
              </a:rPr>
              <a:t>Simple</a:t>
            </a:r>
            <a:r>
              <a:rPr lang="cs-CZ" sz="4000" dirty="0" smtClean="0">
                <a:solidFill>
                  <a:schemeClr val="tx1"/>
                </a:solidFill>
                <a:latin typeface="Comic Sans MS" pitchFamily="66" charset="0"/>
              </a:rPr>
              <a:t> – </a:t>
            </a:r>
            <a:r>
              <a:rPr lang="cs-CZ" sz="4000" dirty="0" err="1" smtClean="0">
                <a:solidFill>
                  <a:schemeClr val="tx1"/>
                </a:solidFill>
                <a:latin typeface="Comic Sans MS" pitchFamily="66" charset="0"/>
              </a:rPr>
              <a:t>Regular</a:t>
            </a:r>
            <a:r>
              <a:rPr lang="cs-CZ" sz="4000" dirty="0" smtClean="0">
                <a:solidFill>
                  <a:schemeClr val="tx1"/>
                </a:solidFill>
                <a:latin typeface="Comic Sans MS" pitchFamily="66" charset="0"/>
              </a:rPr>
              <a:t> </a:t>
            </a:r>
            <a:r>
              <a:rPr lang="cs-CZ" sz="4000" dirty="0" err="1" smtClean="0">
                <a:solidFill>
                  <a:schemeClr val="tx1"/>
                </a:solidFill>
                <a:latin typeface="Comic Sans MS" pitchFamily="66" charset="0"/>
              </a:rPr>
              <a:t>Verbs</a:t>
            </a:r>
            <a:r>
              <a:rPr lang="cs-CZ" sz="4000" dirty="0" smtClean="0">
                <a:solidFill>
                  <a:schemeClr val="tx1"/>
                </a:solidFill>
                <a:latin typeface="Comic Sans MS" pitchFamily="66" charset="0"/>
              </a:rPr>
              <a:t/>
            </a:r>
            <a:br>
              <a:rPr lang="cs-CZ" sz="4000" dirty="0" smtClean="0">
                <a:solidFill>
                  <a:schemeClr val="tx1"/>
                </a:solidFill>
                <a:latin typeface="Comic Sans MS" pitchFamily="66" charset="0"/>
              </a:rPr>
            </a:br>
            <a:r>
              <a:rPr lang="cs-CZ" sz="4000" b="0" dirty="0" smtClean="0">
                <a:solidFill>
                  <a:schemeClr val="tx1"/>
                </a:solidFill>
                <a:latin typeface="Comic Sans MS" pitchFamily="66" charset="0"/>
              </a:rPr>
              <a:t>(minulý čas prostý – pravidelná slovesa)</a:t>
            </a:r>
            <a:endParaRPr lang="cs-CZ" sz="4000" b="0" dirty="0">
              <a:solidFill>
                <a:schemeClr val="tx1"/>
              </a:solidFill>
              <a:latin typeface="Comic Sans MS" pitchFamily="66"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1196752"/>
            <a:ext cx="8424936" cy="4968552"/>
          </a:xfrm>
        </p:spPr>
        <p:txBody>
          <a:bodyPr>
            <a:normAutofit/>
          </a:bodyPr>
          <a:lstStyle/>
          <a:p>
            <a:pPr>
              <a:buSzPct val="100000"/>
              <a:buNone/>
            </a:pPr>
            <a:endParaRPr lang="cs-CZ" sz="2800" b="1" dirty="0" smtClean="0">
              <a:latin typeface="Comic Sans MS" pitchFamily="66" charset="0"/>
            </a:endParaRPr>
          </a:p>
          <a:p>
            <a:pPr>
              <a:buSzPct val="100000"/>
              <a:buFont typeface="Arial" pitchFamily="34" charset="0"/>
              <a:buChar char="•"/>
            </a:pPr>
            <a:r>
              <a:rPr lang="cs-CZ" sz="2500" b="1" dirty="0" smtClean="0">
                <a:latin typeface="Comic Sans MS" pitchFamily="66" charset="0"/>
              </a:rPr>
              <a:t>významové sloveso (infinitiv bez </a:t>
            </a:r>
            <a:r>
              <a:rPr lang="cs-CZ" sz="2500" b="1" i="1" dirty="0" smtClean="0">
                <a:latin typeface="Comic Sans MS" pitchFamily="66" charset="0"/>
              </a:rPr>
              <a:t>to</a:t>
            </a:r>
            <a:r>
              <a:rPr lang="cs-CZ" sz="2500" b="1" dirty="0" smtClean="0">
                <a:latin typeface="Comic Sans MS" pitchFamily="66" charset="0"/>
              </a:rPr>
              <a:t>) + </a:t>
            </a:r>
          </a:p>
          <a:p>
            <a:pPr>
              <a:buSzPct val="100000"/>
              <a:buNone/>
            </a:pPr>
            <a:r>
              <a:rPr lang="cs-CZ" sz="2500" b="1" dirty="0" smtClean="0">
                <a:latin typeface="Comic Sans MS" pitchFamily="66" charset="0"/>
              </a:rPr>
              <a:t>	koncovka </a:t>
            </a:r>
            <a:r>
              <a:rPr lang="cs-CZ" sz="2500" b="1" dirty="0" smtClean="0">
                <a:solidFill>
                  <a:srgbClr val="F6A20A"/>
                </a:solidFill>
                <a:latin typeface="Comic Sans MS" pitchFamily="66" charset="0"/>
              </a:rPr>
              <a:t>–</a:t>
            </a:r>
            <a:r>
              <a:rPr lang="cs-CZ" sz="2500" b="1" dirty="0" err="1" smtClean="0">
                <a:solidFill>
                  <a:srgbClr val="F6A20A"/>
                </a:solidFill>
                <a:latin typeface="Comic Sans MS" pitchFamily="66" charset="0"/>
              </a:rPr>
              <a:t>ed</a:t>
            </a:r>
            <a:endParaRPr lang="cs-CZ" sz="2500" b="1" dirty="0" smtClean="0">
              <a:solidFill>
                <a:srgbClr val="F6A20A"/>
              </a:solidFill>
              <a:latin typeface="Comic Sans MS" pitchFamily="66" charset="0"/>
            </a:endParaRPr>
          </a:p>
          <a:p>
            <a:pPr>
              <a:buSzPct val="100000"/>
              <a:buNone/>
            </a:pPr>
            <a:endParaRPr lang="cs-CZ" sz="2500" b="1" dirty="0" smtClean="0">
              <a:solidFill>
                <a:srgbClr val="F6A20A"/>
              </a:solidFill>
              <a:latin typeface="Comic Sans MS" pitchFamily="66" charset="0"/>
            </a:endParaRPr>
          </a:p>
          <a:p>
            <a:pPr>
              <a:buSzPct val="100000"/>
              <a:buFont typeface="Arial" pitchFamily="34" charset="0"/>
              <a:buChar char="•"/>
            </a:pPr>
            <a:r>
              <a:rPr lang="cs-CZ" sz="2500" b="1" dirty="0" smtClean="0">
                <a:latin typeface="Comic Sans MS" pitchFamily="66" charset="0"/>
              </a:rPr>
              <a:t>stejné pro všechny osoby</a:t>
            </a:r>
          </a:p>
          <a:p>
            <a:pPr>
              <a:buSzPct val="100000"/>
              <a:buNone/>
            </a:pPr>
            <a:endParaRPr lang="cs-CZ" sz="2500" b="1" dirty="0" smtClean="0">
              <a:latin typeface="Comic Sans MS" pitchFamily="66" charset="0"/>
            </a:endParaRPr>
          </a:p>
          <a:p>
            <a:pPr>
              <a:buSzPct val="100000"/>
              <a:buNone/>
            </a:pPr>
            <a:r>
              <a:rPr lang="cs-CZ" sz="2500" b="1" i="1" dirty="0" smtClean="0">
                <a:latin typeface="Comic Sans MS" pitchFamily="66" charset="0"/>
              </a:rPr>
              <a:t>	</a:t>
            </a:r>
            <a:r>
              <a:rPr lang="cs-CZ" sz="2500" b="1" i="1" dirty="0" err="1" smtClean="0">
                <a:latin typeface="Comic Sans MS" pitchFamily="66" charset="0"/>
              </a:rPr>
              <a:t>cook</a:t>
            </a:r>
            <a:r>
              <a:rPr lang="cs-CZ" sz="2500" b="1" i="1" dirty="0" err="1" smtClean="0">
                <a:solidFill>
                  <a:srgbClr val="F6A20A"/>
                </a:solidFill>
                <a:latin typeface="Comic Sans MS" pitchFamily="66" charset="0"/>
              </a:rPr>
              <a:t>ed</a:t>
            </a:r>
            <a:r>
              <a:rPr lang="cs-CZ" sz="2500" b="1" i="1" dirty="0" smtClean="0">
                <a:latin typeface="Comic Sans MS" pitchFamily="66" charset="0"/>
              </a:rPr>
              <a:t>, </a:t>
            </a:r>
            <a:r>
              <a:rPr lang="cs-CZ" sz="2500" b="1" i="1" dirty="0" err="1" smtClean="0">
                <a:latin typeface="Comic Sans MS" pitchFamily="66" charset="0"/>
              </a:rPr>
              <a:t>work</a:t>
            </a:r>
            <a:r>
              <a:rPr lang="cs-CZ" sz="2500" b="1" i="1" dirty="0" err="1" smtClean="0">
                <a:solidFill>
                  <a:srgbClr val="F6A20A"/>
                </a:solidFill>
                <a:latin typeface="Comic Sans MS" pitchFamily="66" charset="0"/>
              </a:rPr>
              <a:t>ed</a:t>
            </a:r>
            <a:r>
              <a:rPr lang="cs-CZ" sz="2500" b="1" i="1" dirty="0" smtClean="0">
                <a:latin typeface="Comic Sans MS" pitchFamily="66" charset="0"/>
              </a:rPr>
              <a:t>, </a:t>
            </a:r>
            <a:r>
              <a:rPr lang="cs-CZ" sz="2500" b="1" i="1" dirty="0" err="1" smtClean="0">
                <a:latin typeface="Comic Sans MS" pitchFamily="66" charset="0"/>
              </a:rPr>
              <a:t>start</a:t>
            </a:r>
            <a:r>
              <a:rPr lang="cs-CZ" sz="2500" b="1" i="1" dirty="0" err="1" smtClean="0">
                <a:solidFill>
                  <a:srgbClr val="F6A20A"/>
                </a:solidFill>
                <a:latin typeface="Comic Sans MS" pitchFamily="66" charset="0"/>
              </a:rPr>
              <a:t>ed</a:t>
            </a:r>
            <a:r>
              <a:rPr lang="cs-CZ" sz="2500" b="1" i="1" dirty="0" smtClean="0">
                <a:latin typeface="Comic Sans MS" pitchFamily="66" charset="0"/>
              </a:rPr>
              <a:t> …</a:t>
            </a:r>
          </a:p>
          <a:p>
            <a:pPr>
              <a:buSzPct val="100000"/>
              <a:buNone/>
            </a:pPr>
            <a:endParaRPr lang="cs-CZ" sz="3200" b="1" dirty="0" smtClean="0">
              <a:solidFill>
                <a:srgbClr val="F6A20A"/>
              </a:solidFill>
              <a:latin typeface="Comic Sans MS" pitchFamily="66" charset="0"/>
            </a:endParaRPr>
          </a:p>
          <a:p>
            <a:pPr>
              <a:buSzPct val="100000"/>
              <a:buNone/>
            </a:pPr>
            <a:endParaRPr lang="cs-CZ" sz="2800" b="1" dirty="0" smtClean="0">
              <a:solidFill>
                <a:srgbClr val="F6A20A"/>
              </a:solidFill>
              <a:latin typeface="Comic Sans MS" pitchFamily="66" charset="0"/>
            </a:endParaRPr>
          </a:p>
          <a:p>
            <a:pPr>
              <a:buSzPct val="100000"/>
              <a:buNone/>
            </a:pPr>
            <a:r>
              <a:rPr lang="cs-CZ" sz="2500" b="1" dirty="0" smtClean="0">
                <a:latin typeface="Comic Sans MS" pitchFamily="66" charset="0"/>
              </a:rPr>
              <a:t>	 </a:t>
            </a:r>
          </a:p>
          <a:p>
            <a:pPr>
              <a:buSzPct val="100000"/>
              <a:buNone/>
            </a:pPr>
            <a:endParaRPr lang="cs-CZ" sz="2500" b="1" dirty="0">
              <a:latin typeface="Comic Sans MS" pitchFamily="66" charset="0"/>
            </a:endParaRPr>
          </a:p>
        </p:txBody>
      </p:sp>
      <p:sp>
        <p:nvSpPr>
          <p:cNvPr id="3" name="Nadpis 2"/>
          <p:cNvSpPr>
            <a:spLocks noGrp="1"/>
          </p:cNvSpPr>
          <p:nvPr>
            <p:ph type="title"/>
          </p:nvPr>
        </p:nvSpPr>
        <p:spPr>
          <a:xfrm>
            <a:off x="457200" y="274638"/>
            <a:ext cx="8229600" cy="850106"/>
          </a:xfrm>
        </p:spPr>
        <p:txBody>
          <a:bodyPr>
            <a:normAutofit/>
          </a:bodyPr>
          <a:lstStyle/>
          <a:p>
            <a:pPr algn="ctr"/>
            <a:r>
              <a:rPr lang="cs-CZ" sz="3600" dirty="0" smtClean="0">
                <a:solidFill>
                  <a:schemeClr val="tx2">
                    <a:lumMod val="75000"/>
                  </a:schemeClr>
                </a:solidFill>
                <a:latin typeface="Comic Sans MS" pitchFamily="66" charset="0"/>
              </a:rPr>
              <a:t>Tvoření</a:t>
            </a:r>
            <a:endParaRPr lang="cs-CZ" sz="3600" dirty="0">
              <a:solidFill>
                <a:schemeClr val="tx2">
                  <a:lumMod val="75000"/>
                </a:schemeClr>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 calcmode="lin" valueType="num">
                                      <p:cBhvr additive="base">
                                        <p:cTn id="17"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 calcmode="lin" valueType="num">
                                      <p:cBhvr additive="base">
                                        <p:cTn id="23"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51520" y="404664"/>
            <a:ext cx="8640960" cy="5602627"/>
          </a:xfrm>
        </p:spPr>
        <p:txBody>
          <a:bodyPr>
            <a:normAutofit/>
          </a:bodyPr>
          <a:lstStyle/>
          <a:p>
            <a:pPr>
              <a:buNone/>
            </a:pPr>
            <a:r>
              <a:rPr lang="cs-CZ" sz="2500" b="1" u="sng" dirty="0" smtClean="0">
                <a:latin typeface="Comic Sans MS" pitchFamily="66" charset="0"/>
              </a:rPr>
              <a:t>Pravopis:</a:t>
            </a:r>
          </a:p>
          <a:p>
            <a:pPr marL="566928" indent="-457200">
              <a:buNone/>
            </a:pPr>
            <a:r>
              <a:rPr lang="cs-CZ" sz="2500" b="1" dirty="0" smtClean="0">
                <a:latin typeface="Comic Sans MS" pitchFamily="66" charset="0"/>
              </a:rPr>
              <a:t>	1. slovesa končící na </a:t>
            </a:r>
            <a:r>
              <a:rPr lang="cs-CZ" sz="2500" b="1" dirty="0" smtClean="0">
                <a:solidFill>
                  <a:srgbClr val="FF3300"/>
                </a:solidFill>
                <a:latin typeface="Comic Sans MS" pitchFamily="66" charset="0"/>
              </a:rPr>
              <a:t>–e</a:t>
            </a:r>
            <a:r>
              <a:rPr lang="cs-CZ" sz="2500" b="1" dirty="0" smtClean="0">
                <a:latin typeface="Comic Sans MS" pitchFamily="66" charset="0"/>
              </a:rPr>
              <a:t>: koncovka </a:t>
            </a:r>
            <a:r>
              <a:rPr lang="cs-CZ" sz="2500" b="1" dirty="0" smtClean="0">
                <a:solidFill>
                  <a:srgbClr val="F6A20A"/>
                </a:solidFill>
                <a:latin typeface="Comic Sans MS" pitchFamily="66" charset="0"/>
              </a:rPr>
              <a:t>–d</a:t>
            </a:r>
          </a:p>
          <a:p>
            <a:pPr marL="566928" indent="-457200">
              <a:buNone/>
            </a:pPr>
            <a:r>
              <a:rPr lang="cs-CZ" sz="2500" b="1" dirty="0" smtClean="0">
                <a:solidFill>
                  <a:srgbClr val="F6A20A"/>
                </a:solidFill>
                <a:latin typeface="Comic Sans MS" pitchFamily="66" charset="0"/>
              </a:rPr>
              <a:t>		</a:t>
            </a:r>
            <a:r>
              <a:rPr lang="cs-CZ" sz="2500" b="1" i="1" dirty="0" err="1" smtClean="0">
                <a:latin typeface="Comic Sans MS" pitchFamily="66" charset="0"/>
              </a:rPr>
              <a:t>lik</a:t>
            </a:r>
            <a:r>
              <a:rPr lang="cs-CZ" sz="2500" b="1" i="1" dirty="0" err="1" smtClean="0">
                <a:solidFill>
                  <a:srgbClr val="FF3300"/>
                </a:solidFill>
                <a:latin typeface="Comic Sans MS" pitchFamily="66" charset="0"/>
              </a:rPr>
              <a:t>e</a:t>
            </a:r>
            <a:r>
              <a:rPr lang="cs-CZ" sz="2500" b="1" i="1" dirty="0" smtClean="0">
                <a:latin typeface="Comic Sans MS" pitchFamily="66" charset="0"/>
              </a:rPr>
              <a:t> 	  </a:t>
            </a:r>
            <a:r>
              <a:rPr lang="cs-CZ" sz="2500" b="1" i="1" dirty="0" err="1" smtClean="0">
                <a:latin typeface="Comic Sans MS" pitchFamily="66" charset="0"/>
              </a:rPr>
              <a:t>like</a:t>
            </a:r>
            <a:r>
              <a:rPr lang="cs-CZ" sz="2500" b="1" i="1" dirty="0" err="1" smtClean="0">
                <a:solidFill>
                  <a:srgbClr val="F6A20A"/>
                </a:solidFill>
                <a:latin typeface="Comic Sans MS" pitchFamily="66" charset="0"/>
              </a:rPr>
              <a:t>d</a:t>
            </a:r>
            <a:r>
              <a:rPr lang="cs-CZ" sz="2500" b="1" i="1" dirty="0" smtClean="0">
                <a:latin typeface="Comic Sans MS" pitchFamily="66" charset="0"/>
              </a:rPr>
              <a:t>, </a:t>
            </a:r>
            <a:r>
              <a:rPr lang="cs-CZ" sz="2500" b="1" i="1" dirty="0" err="1" smtClean="0">
                <a:latin typeface="Comic Sans MS" pitchFamily="66" charset="0"/>
              </a:rPr>
              <a:t>phon</a:t>
            </a:r>
            <a:r>
              <a:rPr lang="cs-CZ" sz="2500" b="1" i="1" dirty="0" err="1" smtClean="0">
                <a:solidFill>
                  <a:srgbClr val="FF3300"/>
                </a:solidFill>
                <a:latin typeface="Comic Sans MS" pitchFamily="66" charset="0"/>
              </a:rPr>
              <a:t>e</a:t>
            </a:r>
            <a:r>
              <a:rPr lang="cs-CZ" sz="2500" b="1" i="1" dirty="0" smtClean="0">
                <a:latin typeface="Comic Sans MS" pitchFamily="66" charset="0"/>
              </a:rPr>
              <a:t>    </a:t>
            </a:r>
            <a:r>
              <a:rPr lang="cs-CZ" sz="2500" b="1" i="1" dirty="0" err="1" smtClean="0">
                <a:latin typeface="Comic Sans MS" pitchFamily="66" charset="0"/>
              </a:rPr>
              <a:t>phone</a:t>
            </a:r>
            <a:r>
              <a:rPr lang="cs-CZ" sz="2500" b="1" i="1" dirty="0" err="1" smtClean="0">
                <a:solidFill>
                  <a:srgbClr val="F6A20A"/>
                </a:solidFill>
                <a:latin typeface="Comic Sans MS" pitchFamily="66" charset="0"/>
              </a:rPr>
              <a:t>d</a:t>
            </a:r>
            <a:endParaRPr lang="cs-CZ" sz="2500" b="1" i="1" dirty="0" smtClean="0">
              <a:solidFill>
                <a:srgbClr val="F6A20A"/>
              </a:solidFill>
              <a:latin typeface="Comic Sans MS" pitchFamily="66" charset="0"/>
            </a:endParaRPr>
          </a:p>
          <a:p>
            <a:pPr marL="566738" indent="-26988">
              <a:buNone/>
            </a:pPr>
            <a:r>
              <a:rPr lang="cs-CZ" sz="2500" b="1" dirty="0" smtClean="0">
                <a:latin typeface="Comic Sans MS" pitchFamily="66" charset="0"/>
              </a:rPr>
              <a:t>2. slovesa končící na </a:t>
            </a:r>
            <a:r>
              <a:rPr lang="cs-CZ" sz="2500" b="1" dirty="0" smtClean="0">
                <a:solidFill>
                  <a:srgbClr val="00B050"/>
                </a:solidFill>
                <a:latin typeface="Comic Sans MS" pitchFamily="66" charset="0"/>
              </a:rPr>
              <a:t>souhlásku</a:t>
            </a:r>
            <a:r>
              <a:rPr lang="cs-CZ" sz="2500" b="1" dirty="0" smtClean="0">
                <a:latin typeface="Comic Sans MS" pitchFamily="66" charset="0"/>
              </a:rPr>
              <a:t> + </a:t>
            </a:r>
            <a:r>
              <a:rPr lang="cs-CZ" sz="2500" b="1" dirty="0" smtClean="0">
                <a:solidFill>
                  <a:srgbClr val="0070C0"/>
                </a:solidFill>
                <a:latin typeface="Comic Sans MS" pitchFamily="66" charset="0"/>
              </a:rPr>
              <a:t>y</a:t>
            </a:r>
            <a:r>
              <a:rPr lang="cs-CZ" sz="2500" b="1" dirty="0" smtClean="0">
                <a:latin typeface="Comic Sans MS" pitchFamily="66" charset="0"/>
              </a:rPr>
              <a:t>:</a:t>
            </a:r>
            <a:r>
              <a:rPr lang="cs-CZ" sz="2500" b="1" dirty="0" smtClean="0">
                <a:solidFill>
                  <a:srgbClr val="0070C0"/>
                </a:solidFill>
                <a:latin typeface="Comic Sans MS" pitchFamily="66" charset="0"/>
              </a:rPr>
              <a:t> </a:t>
            </a:r>
            <a:r>
              <a:rPr lang="cs-CZ" sz="2500" b="1" dirty="0" err="1" smtClean="0">
                <a:solidFill>
                  <a:srgbClr val="0070C0"/>
                </a:solidFill>
                <a:latin typeface="Comic Sans MS" pitchFamily="66" charset="0"/>
              </a:rPr>
              <a:t>y</a:t>
            </a:r>
            <a:r>
              <a:rPr lang="cs-CZ" sz="2500" b="1" dirty="0" smtClean="0">
                <a:solidFill>
                  <a:srgbClr val="0070C0"/>
                </a:solidFill>
                <a:latin typeface="Comic Sans MS" pitchFamily="66" charset="0"/>
              </a:rPr>
              <a:t>	   </a:t>
            </a:r>
            <a:r>
              <a:rPr lang="cs-CZ" sz="2500" b="1" dirty="0" smtClean="0">
                <a:solidFill>
                  <a:srgbClr val="7030A0"/>
                </a:solidFill>
                <a:latin typeface="Comic Sans MS" pitchFamily="66" charset="0"/>
              </a:rPr>
              <a:t>i </a:t>
            </a:r>
            <a:r>
              <a:rPr lang="cs-CZ" sz="2500" b="1" dirty="0" smtClean="0">
                <a:latin typeface="Comic Sans MS" pitchFamily="66" charset="0"/>
              </a:rPr>
              <a:t>+</a:t>
            </a:r>
            <a:r>
              <a:rPr lang="cs-CZ" sz="2500" b="1" dirty="0" smtClean="0">
                <a:solidFill>
                  <a:srgbClr val="7030A0"/>
                </a:solidFill>
                <a:latin typeface="Comic Sans MS" pitchFamily="66" charset="0"/>
              </a:rPr>
              <a:t> </a:t>
            </a:r>
            <a:r>
              <a:rPr lang="cs-CZ" sz="2500" b="1" dirty="0" err="1" smtClean="0">
                <a:solidFill>
                  <a:srgbClr val="F6A20A"/>
                </a:solidFill>
                <a:latin typeface="Comic Sans MS" pitchFamily="66" charset="0"/>
              </a:rPr>
              <a:t>ed</a:t>
            </a:r>
            <a:endParaRPr lang="cs-CZ" sz="2500" b="1" dirty="0" smtClean="0">
              <a:solidFill>
                <a:srgbClr val="F6A20A"/>
              </a:solidFill>
              <a:latin typeface="Comic Sans MS" pitchFamily="66" charset="0"/>
            </a:endParaRPr>
          </a:p>
          <a:p>
            <a:pPr marL="566738" indent="-26988">
              <a:buNone/>
            </a:pPr>
            <a:r>
              <a:rPr lang="cs-CZ" sz="2500" b="1" dirty="0" smtClean="0">
                <a:solidFill>
                  <a:srgbClr val="F6A20A"/>
                </a:solidFill>
                <a:latin typeface="Comic Sans MS" pitchFamily="66" charset="0"/>
              </a:rPr>
              <a:t>		</a:t>
            </a:r>
            <a:r>
              <a:rPr lang="cs-CZ" sz="2500" b="1" i="1" dirty="0" smtClean="0">
                <a:latin typeface="Comic Sans MS" pitchFamily="66" charset="0"/>
              </a:rPr>
              <a:t>stu</a:t>
            </a:r>
            <a:r>
              <a:rPr lang="cs-CZ" sz="2500" b="1" i="1" dirty="0" smtClean="0">
                <a:solidFill>
                  <a:srgbClr val="00B050"/>
                </a:solidFill>
                <a:latin typeface="Comic Sans MS" pitchFamily="66" charset="0"/>
              </a:rPr>
              <a:t>d</a:t>
            </a:r>
            <a:r>
              <a:rPr lang="cs-CZ" sz="2500" b="1" i="1" dirty="0" smtClean="0">
                <a:solidFill>
                  <a:srgbClr val="0070C0"/>
                </a:solidFill>
                <a:latin typeface="Comic Sans MS" pitchFamily="66" charset="0"/>
              </a:rPr>
              <a:t>y  </a:t>
            </a:r>
            <a:r>
              <a:rPr lang="cs-CZ" sz="2500" b="1" i="1" dirty="0" smtClean="0">
                <a:latin typeface="Comic Sans MS" pitchFamily="66" charset="0"/>
              </a:rPr>
              <a:t>  </a:t>
            </a:r>
            <a:r>
              <a:rPr lang="cs-CZ" sz="2500" b="1" i="1" dirty="0" err="1" smtClean="0">
                <a:latin typeface="Comic Sans MS" pitchFamily="66" charset="0"/>
              </a:rPr>
              <a:t>stud</a:t>
            </a:r>
            <a:r>
              <a:rPr lang="cs-CZ" sz="2500" b="1" i="1" dirty="0" err="1" smtClean="0">
                <a:solidFill>
                  <a:srgbClr val="7030A0"/>
                </a:solidFill>
                <a:latin typeface="Comic Sans MS" pitchFamily="66" charset="0"/>
              </a:rPr>
              <a:t>i</a:t>
            </a:r>
            <a:r>
              <a:rPr lang="cs-CZ" sz="2500" b="1" i="1" dirty="0" err="1" smtClean="0">
                <a:solidFill>
                  <a:srgbClr val="F6A20A"/>
                </a:solidFill>
                <a:latin typeface="Comic Sans MS" pitchFamily="66" charset="0"/>
              </a:rPr>
              <a:t>ed</a:t>
            </a:r>
            <a:r>
              <a:rPr lang="cs-CZ" sz="2500" b="1" i="1" dirty="0" smtClean="0">
                <a:latin typeface="Comic Sans MS" pitchFamily="66" charset="0"/>
              </a:rPr>
              <a:t>, </a:t>
            </a:r>
            <a:r>
              <a:rPr lang="cs-CZ" sz="2500" b="1" i="1" dirty="0" err="1" smtClean="0">
                <a:latin typeface="Comic Sans MS" pitchFamily="66" charset="0"/>
              </a:rPr>
              <a:t>t</a:t>
            </a:r>
            <a:r>
              <a:rPr lang="cs-CZ" sz="2500" b="1" i="1" dirty="0" err="1" smtClean="0">
                <a:solidFill>
                  <a:srgbClr val="00B050"/>
                </a:solidFill>
                <a:latin typeface="Comic Sans MS" pitchFamily="66" charset="0"/>
              </a:rPr>
              <a:t>r</a:t>
            </a:r>
            <a:r>
              <a:rPr lang="cs-CZ" sz="2500" b="1" i="1" dirty="0" err="1" smtClean="0">
                <a:solidFill>
                  <a:srgbClr val="0070C0"/>
                </a:solidFill>
                <a:latin typeface="Comic Sans MS" pitchFamily="66" charset="0"/>
              </a:rPr>
              <a:t>y</a:t>
            </a:r>
            <a:r>
              <a:rPr lang="cs-CZ" sz="2500" b="1" i="1" dirty="0" smtClean="0">
                <a:solidFill>
                  <a:srgbClr val="0070C0"/>
                </a:solidFill>
                <a:latin typeface="Comic Sans MS" pitchFamily="66" charset="0"/>
              </a:rPr>
              <a:t> </a:t>
            </a:r>
            <a:r>
              <a:rPr lang="cs-CZ" sz="2500" b="1" i="1" dirty="0" smtClean="0">
                <a:latin typeface="Comic Sans MS" pitchFamily="66" charset="0"/>
              </a:rPr>
              <a:t>   </a:t>
            </a:r>
            <a:r>
              <a:rPr lang="cs-CZ" sz="2500" b="1" i="1" dirty="0" err="1" smtClean="0">
                <a:latin typeface="Comic Sans MS" pitchFamily="66" charset="0"/>
              </a:rPr>
              <a:t>tr</a:t>
            </a:r>
            <a:r>
              <a:rPr lang="cs-CZ" sz="2500" b="1" i="1" dirty="0" err="1" smtClean="0">
                <a:solidFill>
                  <a:srgbClr val="7030A0"/>
                </a:solidFill>
                <a:latin typeface="Comic Sans MS" pitchFamily="66" charset="0"/>
              </a:rPr>
              <a:t>i</a:t>
            </a:r>
            <a:r>
              <a:rPr lang="cs-CZ" sz="2500" b="1" i="1" dirty="0" err="1" smtClean="0">
                <a:solidFill>
                  <a:srgbClr val="F6A20A"/>
                </a:solidFill>
                <a:latin typeface="Comic Sans MS" pitchFamily="66" charset="0"/>
              </a:rPr>
              <a:t>ed</a:t>
            </a:r>
            <a:endParaRPr lang="cs-CZ" sz="2500" b="1" i="1" dirty="0" smtClean="0">
              <a:solidFill>
                <a:srgbClr val="F6A20A"/>
              </a:solidFill>
              <a:latin typeface="Comic Sans MS" pitchFamily="66" charset="0"/>
            </a:endParaRPr>
          </a:p>
          <a:p>
            <a:pPr marL="566738" indent="-26988">
              <a:buNone/>
            </a:pPr>
            <a:r>
              <a:rPr lang="cs-CZ" sz="2500" b="1" dirty="0" smtClean="0">
                <a:latin typeface="Comic Sans MS" pitchFamily="66" charset="0"/>
              </a:rPr>
              <a:t>3. slovesa končící na </a:t>
            </a:r>
            <a:r>
              <a:rPr lang="cs-CZ" sz="2500" b="1" dirty="0" smtClean="0">
                <a:solidFill>
                  <a:schemeClr val="accent2">
                    <a:lumMod val="50000"/>
                  </a:schemeClr>
                </a:solidFill>
                <a:latin typeface="Comic Sans MS" pitchFamily="66" charset="0"/>
              </a:rPr>
              <a:t>samohlásku</a:t>
            </a:r>
            <a:r>
              <a:rPr lang="cs-CZ" sz="2500" b="1" dirty="0" smtClean="0">
                <a:latin typeface="Comic Sans MS" pitchFamily="66" charset="0"/>
              </a:rPr>
              <a:t> + </a:t>
            </a:r>
            <a:r>
              <a:rPr lang="cs-CZ" sz="2500" b="1" dirty="0" smtClean="0">
                <a:solidFill>
                  <a:srgbClr val="0070C0"/>
                </a:solidFill>
                <a:latin typeface="Comic Sans MS" pitchFamily="66" charset="0"/>
              </a:rPr>
              <a:t>y</a:t>
            </a:r>
            <a:r>
              <a:rPr lang="cs-CZ" sz="2500" b="1" dirty="0" smtClean="0">
                <a:latin typeface="Comic Sans MS" pitchFamily="66" charset="0"/>
              </a:rPr>
              <a:t>: koncovka </a:t>
            </a:r>
            <a:r>
              <a:rPr lang="cs-CZ" sz="2500" b="1" dirty="0" smtClean="0">
                <a:solidFill>
                  <a:srgbClr val="F6A20A"/>
                </a:solidFill>
                <a:latin typeface="Comic Sans MS" pitchFamily="66" charset="0"/>
              </a:rPr>
              <a:t>–</a:t>
            </a:r>
            <a:r>
              <a:rPr lang="cs-CZ" sz="2500" b="1" dirty="0" err="1" smtClean="0">
                <a:solidFill>
                  <a:srgbClr val="F6A20A"/>
                </a:solidFill>
                <a:latin typeface="Comic Sans MS" pitchFamily="66" charset="0"/>
              </a:rPr>
              <a:t>ed</a:t>
            </a:r>
            <a:endParaRPr lang="cs-CZ" sz="2500" b="1" dirty="0" smtClean="0">
              <a:solidFill>
                <a:srgbClr val="F6A20A"/>
              </a:solidFill>
              <a:latin typeface="Comic Sans MS" pitchFamily="66" charset="0"/>
            </a:endParaRPr>
          </a:p>
          <a:p>
            <a:pPr marL="566738" indent="-26988">
              <a:buNone/>
            </a:pPr>
            <a:r>
              <a:rPr lang="cs-CZ" sz="2500" b="1" dirty="0" smtClean="0">
                <a:solidFill>
                  <a:srgbClr val="F6A20A"/>
                </a:solidFill>
                <a:latin typeface="Comic Sans MS" pitchFamily="66" charset="0"/>
              </a:rPr>
              <a:t>		</a:t>
            </a:r>
            <a:r>
              <a:rPr lang="cs-CZ" sz="2500" b="1" i="1" dirty="0" smtClean="0">
                <a:latin typeface="Comic Sans MS" pitchFamily="66" charset="0"/>
              </a:rPr>
              <a:t>pl</a:t>
            </a:r>
            <a:r>
              <a:rPr lang="cs-CZ" sz="2500" b="1" i="1" dirty="0" smtClean="0">
                <a:solidFill>
                  <a:schemeClr val="accent2">
                    <a:lumMod val="50000"/>
                  </a:schemeClr>
                </a:solidFill>
                <a:latin typeface="Comic Sans MS" pitchFamily="66" charset="0"/>
              </a:rPr>
              <a:t>a</a:t>
            </a:r>
            <a:r>
              <a:rPr lang="cs-CZ" sz="2500" b="1" i="1" dirty="0" smtClean="0">
                <a:solidFill>
                  <a:srgbClr val="0070C0"/>
                </a:solidFill>
                <a:latin typeface="Comic Sans MS" pitchFamily="66" charset="0"/>
              </a:rPr>
              <a:t>y</a:t>
            </a:r>
            <a:r>
              <a:rPr lang="cs-CZ" sz="2500" b="1" i="1" dirty="0" smtClean="0">
                <a:latin typeface="Comic Sans MS" pitchFamily="66" charset="0"/>
              </a:rPr>
              <a:t>    </a:t>
            </a:r>
            <a:r>
              <a:rPr lang="cs-CZ" sz="2500" b="1" i="1" dirty="0" err="1" smtClean="0">
                <a:latin typeface="Comic Sans MS" pitchFamily="66" charset="0"/>
              </a:rPr>
              <a:t>play</a:t>
            </a:r>
            <a:r>
              <a:rPr lang="cs-CZ" sz="2500" b="1" i="1" dirty="0" err="1" smtClean="0">
                <a:solidFill>
                  <a:srgbClr val="F6A20A"/>
                </a:solidFill>
                <a:latin typeface="Comic Sans MS" pitchFamily="66" charset="0"/>
              </a:rPr>
              <a:t>ed</a:t>
            </a:r>
            <a:r>
              <a:rPr lang="cs-CZ" sz="2500" b="1" i="1" dirty="0" smtClean="0">
                <a:latin typeface="Comic Sans MS" pitchFamily="66" charset="0"/>
              </a:rPr>
              <a:t>,</a:t>
            </a:r>
            <a:r>
              <a:rPr lang="cs-CZ" sz="2500" b="1" i="1" dirty="0" smtClean="0">
                <a:solidFill>
                  <a:srgbClr val="F6A20A"/>
                </a:solidFill>
                <a:latin typeface="Comic Sans MS" pitchFamily="66" charset="0"/>
              </a:rPr>
              <a:t> </a:t>
            </a:r>
            <a:r>
              <a:rPr lang="cs-CZ" sz="2500" b="1" i="1" dirty="0" err="1" smtClean="0">
                <a:latin typeface="Comic Sans MS" pitchFamily="66" charset="0"/>
              </a:rPr>
              <a:t>st</a:t>
            </a:r>
            <a:r>
              <a:rPr lang="cs-CZ" sz="2500" b="1" i="1" dirty="0" err="1" smtClean="0">
                <a:solidFill>
                  <a:schemeClr val="accent2">
                    <a:lumMod val="50000"/>
                  </a:schemeClr>
                </a:solidFill>
                <a:latin typeface="Comic Sans MS" pitchFamily="66" charset="0"/>
              </a:rPr>
              <a:t>a</a:t>
            </a:r>
            <a:r>
              <a:rPr lang="cs-CZ" sz="2500" b="1" i="1" dirty="0" err="1" smtClean="0">
                <a:solidFill>
                  <a:srgbClr val="0070C0"/>
                </a:solidFill>
                <a:latin typeface="Comic Sans MS" pitchFamily="66" charset="0"/>
              </a:rPr>
              <a:t>y</a:t>
            </a:r>
            <a:r>
              <a:rPr lang="cs-CZ" sz="2500" b="1" i="1" dirty="0" smtClean="0">
                <a:solidFill>
                  <a:srgbClr val="0070C0"/>
                </a:solidFill>
                <a:latin typeface="Comic Sans MS" pitchFamily="66" charset="0"/>
              </a:rPr>
              <a:t>    </a:t>
            </a:r>
            <a:r>
              <a:rPr lang="cs-CZ" sz="2500" b="1" i="1" dirty="0" err="1" smtClean="0">
                <a:latin typeface="Comic Sans MS" pitchFamily="66" charset="0"/>
              </a:rPr>
              <a:t>stay</a:t>
            </a:r>
            <a:r>
              <a:rPr lang="cs-CZ" sz="2500" b="1" i="1" dirty="0" err="1" smtClean="0">
                <a:solidFill>
                  <a:srgbClr val="F6A20A"/>
                </a:solidFill>
                <a:latin typeface="Comic Sans MS" pitchFamily="66" charset="0"/>
              </a:rPr>
              <a:t>ed</a:t>
            </a:r>
            <a:endParaRPr lang="cs-CZ" sz="2500" b="1" i="1" dirty="0" smtClean="0">
              <a:solidFill>
                <a:srgbClr val="F6A20A"/>
              </a:solidFill>
              <a:latin typeface="Comic Sans MS" pitchFamily="66" charset="0"/>
            </a:endParaRPr>
          </a:p>
          <a:p>
            <a:pPr marL="566738" indent="-26988">
              <a:buNone/>
            </a:pPr>
            <a:r>
              <a:rPr lang="cs-CZ" sz="2500" b="1" dirty="0" smtClean="0">
                <a:latin typeface="Comic Sans MS" pitchFamily="66" charset="0"/>
              </a:rPr>
              <a:t>4. slovesa končící na </a:t>
            </a:r>
            <a:r>
              <a:rPr lang="cs-CZ" sz="2500" b="1" dirty="0" smtClean="0">
                <a:solidFill>
                  <a:srgbClr val="00B050"/>
                </a:solidFill>
                <a:latin typeface="Comic Sans MS" pitchFamily="66" charset="0"/>
              </a:rPr>
              <a:t>souhlásku </a:t>
            </a:r>
            <a:r>
              <a:rPr lang="cs-CZ" sz="2500" b="1" dirty="0" smtClean="0">
                <a:latin typeface="Comic Sans MS" pitchFamily="66" charset="0"/>
              </a:rPr>
              <a:t>+ </a:t>
            </a:r>
            <a:r>
              <a:rPr lang="cs-CZ" sz="2500" b="1" dirty="0" smtClean="0">
                <a:solidFill>
                  <a:schemeClr val="accent2">
                    <a:lumMod val="50000"/>
                  </a:schemeClr>
                </a:solidFill>
                <a:latin typeface="Comic Sans MS" pitchFamily="66" charset="0"/>
              </a:rPr>
              <a:t>samohlásku</a:t>
            </a:r>
            <a:r>
              <a:rPr lang="cs-CZ" sz="2500" b="1" dirty="0" smtClean="0">
                <a:latin typeface="Comic Sans MS" pitchFamily="66" charset="0"/>
              </a:rPr>
              <a:t> + </a:t>
            </a:r>
            <a:r>
              <a:rPr lang="cs-CZ" sz="2500" b="1" dirty="0" smtClean="0">
                <a:solidFill>
                  <a:schemeClr val="accent2">
                    <a:lumMod val="50000"/>
                  </a:schemeClr>
                </a:solidFill>
                <a:latin typeface="Comic Sans MS" pitchFamily="66" charset="0"/>
              </a:rPr>
              <a:t>	</a:t>
            </a:r>
            <a:r>
              <a:rPr lang="cs-CZ" sz="2500" b="1" dirty="0" smtClean="0">
                <a:solidFill>
                  <a:srgbClr val="00B050"/>
                </a:solidFill>
                <a:latin typeface="Comic Sans MS" pitchFamily="66" charset="0"/>
              </a:rPr>
              <a:t>souhlásku</a:t>
            </a:r>
            <a:r>
              <a:rPr lang="cs-CZ" sz="2500" b="1" dirty="0" smtClean="0">
                <a:latin typeface="Comic Sans MS" pitchFamily="66" charset="0"/>
              </a:rPr>
              <a:t>: </a:t>
            </a:r>
            <a:r>
              <a:rPr lang="cs-CZ" sz="2500" b="1" dirty="0" smtClean="0">
                <a:solidFill>
                  <a:srgbClr val="00B050"/>
                </a:solidFill>
                <a:latin typeface="Comic Sans MS" pitchFamily="66" charset="0"/>
              </a:rPr>
              <a:t>zdvojení koncové souhlásky </a:t>
            </a:r>
            <a:r>
              <a:rPr lang="cs-CZ" sz="2500" b="1" dirty="0" smtClean="0">
                <a:latin typeface="Comic Sans MS" pitchFamily="66" charset="0"/>
              </a:rPr>
              <a:t>+ </a:t>
            </a:r>
            <a:r>
              <a:rPr lang="cs-CZ" sz="2500" b="1" dirty="0" smtClean="0">
                <a:solidFill>
                  <a:srgbClr val="F6A20A"/>
                </a:solidFill>
                <a:latin typeface="Comic Sans MS" pitchFamily="66" charset="0"/>
              </a:rPr>
              <a:t>-</a:t>
            </a:r>
            <a:r>
              <a:rPr lang="cs-CZ" sz="2500" b="1" dirty="0" err="1" smtClean="0">
                <a:solidFill>
                  <a:srgbClr val="F6A20A"/>
                </a:solidFill>
                <a:latin typeface="Comic Sans MS" pitchFamily="66" charset="0"/>
              </a:rPr>
              <a:t>ed</a:t>
            </a:r>
            <a:endParaRPr lang="cs-CZ" sz="2500" b="1" dirty="0" smtClean="0">
              <a:solidFill>
                <a:srgbClr val="F6A20A"/>
              </a:solidFill>
              <a:latin typeface="Comic Sans MS" pitchFamily="66" charset="0"/>
            </a:endParaRPr>
          </a:p>
          <a:p>
            <a:pPr marL="566928" indent="-457200">
              <a:buNone/>
            </a:pPr>
            <a:r>
              <a:rPr lang="cs-CZ" sz="2500" b="1" dirty="0" smtClean="0">
                <a:solidFill>
                  <a:srgbClr val="F6A20A"/>
                </a:solidFill>
                <a:latin typeface="Comic Sans MS" pitchFamily="66" charset="0"/>
              </a:rPr>
              <a:t>		</a:t>
            </a:r>
            <a:r>
              <a:rPr lang="cs-CZ" sz="2500" b="1" i="1" dirty="0" smtClean="0">
                <a:latin typeface="Comic Sans MS" pitchFamily="66" charset="0"/>
              </a:rPr>
              <a:t>s</a:t>
            </a:r>
            <a:r>
              <a:rPr lang="cs-CZ" sz="2500" b="1" i="1" dirty="0" smtClean="0">
                <a:solidFill>
                  <a:srgbClr val="00B050"/>
                </a:solidFill>
                <a:latin typeface="Comic Sans MS" pitchFamily="66" charset="0"/>
              </a:rPr>
              <a:t>t</a:t>
            </a:r>
            <a:r>
              <a:rPr lang="cs-CZ" sz="2500" b="1" i="1" dirty="0" smtClean="0">
                <a:solidFill>
                  <a:schemeClr val="accent2">
                    <a:lumMod val="50000"/>
                  </a:schemeClr>
                </a:solidFill>
                <a:latin typeface="Comic Sans MS" pitchFamily="66" charset="0"/>
              </a:rPr>
              <a:t>o</a:t>
            </a:r>
            <a:r>
              <a:rPr lang="cs-CZ" sz="2500" b="1" i="1" dirty="0" smtClean="0">
                <a:solidFill>
                  <a:srgbClr val="00B050"/>
                </a:solidFill>
                <a:latin typeface="Comic Sans MS" pitchFamily="66" charset="0"/>
              </a:rPr>
              <a:t>p</a:t>
            </a:r>
            <a:r>
              <a:rPr lang="cs-CZ" sz="2500" b="1" i="1" dirty="0" smtClean="0">
                <a:latin typeface="Comic Sans MS" pitchFamily="66" charset="0"/>
              </a:rPr>
              <a:t>	  </a:t>
            </a:r>
            <a:r>
              <a:rPr lang="cs-CZ" sz="2500" b="1" i="1" dirty="0" err="1" smtClean="0">
                <a:latin typeface="Comic Sans MS" pitchFamily="66" charset="0"/>
              </a:rPr>
              <a:t>sto</a:t>
            </a:r>
            <a:r>
              <a:rPr lang="cs-CZ" sz="2500" b="1" i="1" dirty="0" err="1" smtClean="0">
                <a:solidFill>
                  <a:srgbClr val="00B050"/>
                </a:solidFill>
                <a:latin typeface="Comic Sans MS" pitchFamily="66" charset="0"/>
              </a:rPr>
              <a:t>pp</a:t>
            </a:r>
            <a:r>
              <a:rPr lang="cs-CZ" sz="2500" b="1" i="1" dirty="0" err="1" smtClean="0">
                <a:solidFill>
                  <a:srgbClr val="F6A20A"/>
                </a:solidFill>
                <a:latin typeface="Comic Sans MS" pitchFamily="66" charset="0"/>
              </a:rPr>
              <a:t>ed</a:t>
            </a:r>
            <a:r>
              <a:rPr lang="cs-CZ" sz="2500" b="1" i="1" dirty="0" smtClean="0">
                <a:latin typeface="Comic Sans MS" pitchFamily="66" charset="0"/>
              </a:rPr>
              <a:t>,</a:t>
            </a:r>
            <a:r>
              <a:rPr lang="cs-CZ" sz="2500" b="1" i="1" dirty="0" smtClean="0">
                <a:solidFill>
                  <a:srgbClr val="F6A20A"/>
                </a:solidFill>
                <a:latin typeface="Comic Sans MS" pitchFamily="66" charset="0"/>
              </a:rPr>
              <a:t> </a:t>
            </a:r>
            <a:r>
              <a:rPr lang="cs-CZ" sz="2500" b="1" i="1" dirty="0" err="1" smtClean="0">
                <a:solidFill>
                  <a:srgbClr val="00B050"/>
                </a:solidFill>
                <a:latin typeface="Comic Sans MS" pitchFamily="66" charset="0"/>
              </a:rPr>
              <a:t>h</a:t>
            </a:r>
            <a:r>
              <a:rPr lang="cs-CZ" sz="2500" b="1" i="1" dirty="0" err="1" smtClean="0">
                <a:solidFill>
                  <a:schemeClr val="accent2">
                    <a:lumMod val="50000"/>
                  </a:schemeClr>
                </a:solidFill>
                <a:latin typeface="Comic Sans MS" pitchFamily="66" charset="0"/>
              </a:rPr>
              <a:t>u</a:t>
            </a:r>
            <a:r>
              <a:rPr lang="cs-CZ" sz="2500" b="1" i="1" dirty="0" err="1" smtClean="0">
                <a:solidFill>
                  <a:srgbClr val="00B050"/>
                </a:solidFill>
                <a:latin typeface="Comic Sans MS" pitchFamily="66" charset="0"/>
              </a:rPr>
              <a:t>g</a:t>
            </a:r>
            <a:r>
              <a:rPr lang="cs-CZ" sz="2500" b="1" i="1" dirty="0" smtClean="0">
                <a:solidFill>
                  <a:srgbClr val="F6A20A"/>
                </a:solidFill>
                <a:latin typeface="Comic Sans MS" pitchFamily="66" charset="0"/>
              </a:rPr>
              <a:t>    </a:t>
            </a:r>
            <a:r>
              <a:rPr lang="cs-CZ" sz="2500" b="1" i="1" dirty="0" err="1" smtClean="0">
                <a:latin typeface="Comic Sans MS" pitchFamily="66" charset="0"/>
              </a:rPr>
              <a:t>hu</a:t>
            </a:r>
            <a:r>
              <a:rPr lang="cs-CZ" sz="2500" b="1" i="1" dirty="0" err="1" smtClean="0">
                <a:solidFill>
                  <a:srgbClr val="00B050"/>
                </a:solidFill>
                <a:latin typeface="Comic Sans MS" pitchFamily="66" charset="0"/>
              </a:rPr>
              <a:t>gg</a:t>
            </a:r>
            <a:r>
              <a:rPr lang="cs-CZ" sz="2500" b="1" i="1" dirty="0" err="1" smtClean="0">
                <a:solidFill>
                  <a:srgbClr val="F6A20A"/>
                </a:solidFill>
                <a:latin typeface="Comic Sans MS" pitchFamily="66" charset="0"/>
              </a:rPr>
              <a:t>ed</a:t>
            </a:r>
            <a:endParaRPr lang="cs-CZ" sz="2500" b="1" i="1" dirty="0" smtClean="0">
              <a:solidFill>
                <a:srgbClr val="F6A20A"/>
              </a:solidFill>
              <a:latin typeface="Comic Sans MS" pitchFamily="66" charset="0"/>
            </a:endParaRPr>
          </a:p>
          <a:p>
            <a:pPr marL="566928" indent="-457200">
              <a:buNone/>
            </a:pPr>
            <a:r>
              <a:rPr lang="cs-CZ" sz="2500" b="1" i="1" dirty="0" smtClean="0">
                <a:solidFill>
                  <a:srgbClr val="F6A20A"/>
                </a:solidFill>
                <a:latin typeface="Comic Sans MS" pitchFamily="66" charset="0"/>
              </a:rPr>
              <a:t>	</a:t>
            </a:r>
            <a:r>
              <a:rPr lang="cs-CZ" sz="2500" b="1" dirty="0" smtClean="0">
                <a:latin typeface="Comic Sans MS" pitchFamily="66" charset="0"/>
              </a:rPr>
              <a:t>5. slovesa končící na </a:t>
            </a:r>
            <a:r>
              <a:rPr lang="cs-CZ" sz="2500" b="1" dirty="0" smtClean="0">
                <a:solidFill>
                  <a:srgbClr val="90979C"/>
                </a:solidFill>
                <a:latin typeface="Comic Sans MS" pitchFamily="66" charset="0"/>
              </a:rPr>
              <a:t>–l</a:t>
            </a:r>
            <a:r>
              <a:rPr lang="cs-CZ" sz="2500" b="1" dirty="0" smtClean="0">
                <a:latin typeface="Comic Sans MS" pitchFamily="66" charset="0"/>
              </a:rPr>
              <a:t>: </a:t>
            </a:r>
            <a:r>
              <a:rPr lang="cs-CZ" sz="2500" b="1" dirty="0" err="1" smtClean="0">
                <a:solidFill>
                  <a:srgbClr val="90979C"/>
                </a:solidFill>
                <a:latin typeface="Comic Sans MS" pitchFamily="66" charset="0"/>
              </a:rPr>
              <a:t>ll</a:t>
            </a:r>
            <a:r>
              <a:rPr lang="cs-CZ" sz="2500" b="1" dirty="0" smtClean="0">
                <a:solidFill>
                  <a:srgbClr val="90979C"/>
                </a:solidFill>
                <a:latin typeface="Comic Sans MS" pitchFamily="66" charset="0"/>
              </a:rPr>
              <a:t> </a:t>
            </a:r>
            <a:r>
              <a:rPr lang="cs-CZ" sz="2500" b="1" dirty="0" smtClean="0">
                <a:latin typeface="Comic Sans MS" pitchFamily="66" charset="0"/>
              </a:rPr>
              <a:t>+</a:t>
            </a:r>
            <a:r>
              <a:rPr lang="cs-CZ" sz="2500" b="1" dirty="0" smtClean="0">
                <a:solidFill>
                  <a:srgbClr val="F6A20A"/>
                </a:solidFill>
                <a:latin typeface="Comic Sans MS" pitchFamily="66" charset="0"/>
              </a:rPr>
              <a:t> -</a:t>
            </a:r>
            <a:r>
              <a:rPr lang="cs-CZ" sz="2500" b="1" dirty="0" err="1" smtClean="0">
                <a:solidFill>
                  <a:srgbClr val="F6A20A"/>
                </a:solidFill>
                <a:latin typeface="Comic Sans MS" pitchFamily="66" charset="0"/>
              </a:rPr>
              <a:t>ed</a:t>
            </a:r>
            <a:r>
              <a:rPr lang="cs-CZ" sz="2500" b="1" dirty="0" smtClean="0">
                <a:solidFill>
                  <a:srgbClr val="F6A20A"/>
                </a:solidFill>
                <a:latin typeface="Comic Sans MS" pitchFamily="66" charset="0"/>
              </a:rPr>
              <a:t>	</a:t>
            </a:r>
            <a:r>
              <a:rPr lang="cs-CZ" sz="2400" dirty="0" smtClean="0">
                <a:latin typeface="Comic Sans MS" pitchFamily="66" charset="0"/>
              </a:rPr>
              <a:t>(</a:t>
            </a:r>
            <a:r>
              <a:rPr lang="cs-CZ" sz="2400" dirty="0" err="1" smtClean="0">
                <a:latin typeface="Comic Sans MS" pitchFamily="66" charset="0"/>
              </a:rPr>
              <a:t>BrE</a:t>
            </a:r>
            <a:r>
              <a:rPr lang="cs-CZ" sz="2400" dirty="0" smtClean="0">
                <a:latin typeface="Comic Sans MS" pitchFamily="66" charset="0"/>
              </a:rPr>
              <a:t>)</a:t>
            </a:r>
          </a:p>
          <a:p>
            <a:pPr marL="566928" indent="-457200">
              <a:buNone/>
            </a:pPr>
            <a:r>
              <a:rPr lang="cs-CZ" sz="2500" b="1" dirty="0" smtClean="0">
                <a:solidFill>
                  <a:srgbClr val="90979C"/>
                </a:solidFill>
                <a:latin typeface="Comic Sans MS" pitchFamily="66" charset="0"/>
              </a:rPr>
              <a:t>		</a:t>
            </a:r>
            <a:r>
              <a:rPr lang="cs-CZ" sz="2500" b="1" i="1" dirty="0" err="1" smtClean="0">
                <a:latin typeface="Comic Sans MS" pitchFamily="66" charset="0"/>
              </a:rPr>
              <a:t>trave</a:t>
            </a:r>
            <a:r>
              <a:rPr lang="cs-CZ" sz="2500" b="1" i="1" dirty="0" err="1" smtClean="0">
                <a:solidFill>
                  <a:srgbClr val="90979C"/>
                </a:solidFill>
                <a:latin typeface="Comic Sans MS" pitchFamily="66" charset="0"/>
              </a:rPr>
              <a:t>l</a:t>
            </a:r>
            <a:r>
              <a:rPr lang="cs-CZ" sz="2500" b="1" i="1" dirty="0" smtClean="0">
                <a:solidFill>
                  <a:srgbClr val="90979C"/>
                </a:solidFill>
                <a:latin typeface="Comic Sans MS" pitchFamily="66" charset="0"/>
              </a:rPr>
              <a:t> </a:t>
            </a:r>
            <a:r>
              <a:rPr lang="cs-CZ" sz="2500" b="1" i="1" dirty="0" smtClean="0">
                <a:latin typeface="Comic Sans MS" pitchFamily="66" charset="0"/>
              </a:rPr>
              <a:t>   </a:t>
            </a:r>
            <a:r>
              <a:rPr lang="cs-CZ" sz="2500" b="1" i="1" dirty="0" err="1" smtClean="0">
                <a:latin typeface="Comic Sans MS" pitchFamily="66" charset="0"/>
              </a:rPr>
              <a:t>trave</a:t>
            </a:r>
            <a:r>
              <a:rPr lang="cs-CZ" sz="2500" b="1" i="1" dirty="0" err="1" smtClean="0">
                <a:solidFill>
                  <a:srgbClr val="90979C"/>
                </a:solidFill>
                <a:latin typeface="Comic Sans MS" pitchFamily="66" charset="0"/>
              </a:rPr>
              <a:t>ll</a:t>
            </a:r>
            <a:r>
              <a:rPr lang="cs-CZ" sz="2500" b="1" i="1" dirty="0" err="1" smtClean="0">
                <a:solidFill>
                  <a:srgbClr val="F6A20A"/>
                </a:solidFill>
                <a:latin typeface="Comic Sans MS" pitchFamily="66" charset="0"/>
              </a:rPr>
              <a:t>ed</a:t>
            </a:r>
          </a:p>
        </p:txBody>
      </p:sp>
      <p:cxnSp>
        <p:nvCxnSpPr>
          <p:cNvPr id="5" name="Přímá spojovací šipka 4"/>
          <p:cNvCxnSpPr/>
          <p:nvPr/>
        </p:nvCxnSpPr>
        <p:spPr>
          <a:xfrm>
            <a:off x="1907704" y="1556792"/>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6" name="Přímá spojovací šipka 5"/>
          <p:cNvCxnSpPr/>
          <p:nvPr/>
        </p:nvCxnSpPr>
        <p:spPr>
          <a:xfrm>
            <a:off x="4355976" y="1556792"/>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 name="Přímá spojovací šipka 6"/>
          <p:cNvCxnSpPr/>
          <p:nvPr/>
        </p:nvCxnSpPr>
        <p:spPr>
          <a:xfrm>
            <a:off x="6732240" y="1988840"/>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8" name="Přímá spojovací šipka 7"/>
          <p:cNvCxnSpPr/>
          <p:nvPr/>
        </p:nvCxnSpPr>
        <p:spPr>
          <a:xfrm>
            <a:off x="2195736" y="2420888"/>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9" name="Přímá spojovací šipka 8"/>
          <p:cNvCxnSpPr/>
          <p:nvPr/>
        </p:nvCxnSpPr>
        <p:spPr>
          <a:xfrm>
            <a:off x="4572000" y="2420888"/>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1" name="Přímá spojovací šipka 10"/>
          <p:cNvCxnSpPr/>
          <p:nvPr/>
        </p:nvCxnSpPr>
        <p:spPr>
          <a:xfrm>
            <a:off x="1979712" y="3284984"/>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3" name="Přímá spojovací šipka 12"/>
          <p:cNvCxnSpPr/>
          <p:nvPr/>
        </p:nvCxnSpPr>
        <p:spPr>
          <a:xfrm>
            <a:off x="4355976" y="3284984"/>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4" name="Přímá spojovací šipka 13"/>
          <p:cNvCxnSpPr/>
          <p:nvPr/>
        </p:nvCxnSpPr>
        <p:spPr>
          <a:xfrm>
            <a:off x="1979712" y="4509120"/>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5" name="Přímá spojovací šipka 14"/>
          <p:cNvCxnSpPr/>
          <p:nvPr/>
        </p:nvCxnSpPr>
        <p:spPr>
          <a:xfrm>
            <a:off x="4572000" y="4509120"/>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6" name="Přímá spojovací šipka 15"/>
          <p:cNvCxnSpPr/>
          <p:nvPr/>
        </p:nvCxnSpPr>
        <p:spPr>
          <a:xfrm>
            <a:off x="2339752" y="5373216"/>
            <a:ext cx="360040"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additive="base">
                                        <p:cTn id="29" dur="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linds(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2">
                                            <p:txEl>
                                              <p:pRg st="4" end="4"/>
                                            </p:txEl>
                                          </p:spTgt>
                                        </p:tgtEl>
                                        <p:attrNameLst>
                                          <p:attrName>style.visibility</p:attrName>
                                        </p:attrNameLst>
                                      </p:cBhvr>
                                      <p:to>
                                        <p:strVal val="visible"/>
                                      </p:to>
                                    </p:set>
                                    <p:anim calcmode="lin" valueType="num">
                                      <p:cBhvr additive="base">
                                        <p:cTn id="40" dur="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linds(horizontal)">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2">
                                            <p:txEl>
                                              <p:pRg st="5" end="5"/>
                                            </p:txEl>
                                          </p:spTgt>
                                        </p:tgtEl>
                                        <p:attrNameLst>
                                          <p:attrName>style.visibility</p:attrName>
                                        </p:attrNameLst>
                                      </p:cBhvr>
                                      <p:to>
                                        <p:strVal val="visible"/>
                                      </p:to>
                                    </p:set>
                                    <p:anim calcmode="lin" valueType="num">
                                      <p:cBhvr additive="base">
                                        <p:cTn id="56" dur="500" fill="hold"/>
                                        <p:tgtEl>
                                          <p:spTgt spid="2">
                                            <p:txEl>
                                              <p:pRg st="5" end="5"/>
                                            </p:txEl>
                                          </p:spTgt>
                                        </p:tgtEl>
                                        <p:attrNameLst>
                                          <p:attrName>ppt_x</p:attrName>
                                        </p:attrNameLst>
                                      </p:cBhvr>
                                      <p:tavLst>
                                        <p:tav tm="0">
                                          <p:val>
                                            <p:strVal val="0-#ppt_w/2"/>
                                          </p:val>
                                        </p:tav>
                                        <p:tav tm="100000">
                                          <p:val>
                                            <p:strVal val="#ppt_x"/>
                                          </p:val>
                                        </p:tav>
                                      </p:tavLst>
                                    </p:anim>
                                    <p:anim calcmode="lin" valueType="num">
                                      <p:cBhvr additive="base">
                                        <p:cTn id="57" dur="500" fill="hold"/>
                                        <p:tgtEl>
                                          <p:spTgt spid="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nodeType="clickEffect">
                                  <p:stCondLst>
                                    <p:cond delay="0"/>
                                  </p:stCondLst>
                                  <p:childTnLst>
                                    <p:set>
                                      <p:cBhvr>
                                        <p:cTn id="61" dur="1" fill="hold">
                                          <p:stCondLst>
                                            <p:cond delay="0"/>
                                          </p:stCondLst>
                                        </p:cTn>
                                        <p:tgtEl>
                                          <p:spTgt spid="2">
                                            <p:txEl>
                                              <p:pRg st="6" end="6"/>
                                            </p:txEl>
                                          </p:spTgt>
                                        </p:tgtEl>
                                        <p:attrNameLst>
                                          <p:attrName>style.visibility</p:attrName>
                                        </p:attrNameLst>
                                      </p:cBhvr>
                                      <p:to>
                                        <p:strVal val="visible"/>
                                      </p:to>
                                    </p:set>
                                    <p:anim calcmode="lin" valueType="num">
                                      <p:cBhvr additive="base">
                                        <p:cTn id="62" dur="500" fill="hold"/>
                                        <p:tgtEl>
                                          <p:spTgt spid="2">
                                            <p:txEl>
                                              <p:pRg st="6" end="6"/>
                                            </p:txEl>
                                          </p:spTgt>
                                        </p:tgtEl>
                                        <p:attrNameLst>
                                          <p:attrName>ppt_x</p:attrName>
                                        </p:attrNameLst>
                                      </p:cBhvr>
                                      <p:tavLst>
                                        <p:tav tm="0">
                                          <p:val>
                                            <p:strVal val="0-#ppt_w/2"/>
                                          </p:val>
                                        </p:tav>
                                        <p:tav tm="100000">
                                          <p:val>
                                            <p:strVal val="#ppt_x"/>
                                          </p:val>
                                        </p:tav>
                                      </p:tavLst>
                                    </p:anim>
                                    <p:anim calcmode="lin" valueType="num">
                                      <p:cBhvr additive="base">
                                        <p:cTn id="63" dur="500" fill="hold"/>
                                        <p:tgtEl>
                                          <p:spTgt spid="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blinds(horizontal)">
                                      <p:cBhvr>
                                        <p:cTn id="68" dur="500"/>
                                        <p:tgtEl>
                                          <p:spTgt spid="11"/>
                                        </p:tgtEl>
                                      </p:cBhvr>
                                    </p:animEffect>
                                  </p:childTnLst>
                                </p:cTn>
                              </p:par>
                            </p:childTnLst>
                          </p:cTn>
                        </p:par>
                      </p:childTnLst>
                    </p:cTn>
                  </p:par>
                  <p:par>
                    <p:cTn id="69" fill="hold">
                      <p:stCondLst>
                        <p:cond delay="indefinite"/>
                      </p:stCondLst>
                      <p:childTnLst>
                        <p:par>
                          <p:cTn id="70" fill="hold">
                            <p:stCondLst>
                              <p:cond delay="0"/>
                            </p:stCondLst>
                            <p:childTnLst>
                              <p:par>
                                <p:cTn id="71" presetID="3" presetClass="entr" presetSubtype="10"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blinds(horizontal)">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8" fill="hold" nodeType="clickEffect">
                                  <p:stCondLst>
                                    <p:cond delay="0"/>
                                  </p:stCondLst>
                                  <p:childTnLst>
                                    <p:set>
                                      <p:cBhvr>
                                        <p:cTn id="77" dur="1" fill="hold">
                                          <p:stCondLst>
                                            <p:cond delay="0"/>
                                          </p:stCondLst>
                                        </p:cTn>
                                        <p:tgtEl>
                                          <p:spTgt spid="2">
                                            <p:txEl>
                                              <p:pRg st="7" end="7"/>
                                            </p:txEl>
                                          </p:spTgt>
                                        </p:tgtEl>
                                        <p:attrNameLst>
                                          <p:attrName>style.visibility</p:attrName>
                                        </p:attrNameLst>
                                      </p:cBhvr>
                                      <p:to>
                                        <p:strVal val="visible"/>
                                      </p:to>
                                    </p:set>
                                    <p:anim calcmode="lin" valueType="num">
                                      <p:cBhvr additive="base">
                                        <p:cTn id="78" dur="500" fill="hold"/>
                                        <p:tgtEl>
                                          <p:spTgt spid="2">
                                            <p:txEl>
                                              <p:pRg st="7" end="7"/>
                                            </p:txEl>
                                          </p:spTgt>
                                        </p:tgtEl>
                                        <p:attrNameLst>
                                          <p:attrName>ppt_x</p:attrName>
                                        </p:attrNameLst>
                                      </p:cBhvr>
                                      <p:tavLst>
                                        <p:tav tm="0">
                                          <p:val>
                                            <p:strVal val="0-#ppt_w/2"/>
                                          </p:val>
                                        </p:tav>
                                        <p:tav tm="100000">
                                          <p:val>
                                            <p:strVal val="#ppt_x"/>
                                          </p:val>
                                        </p:tav>
                                      </p:tavLst>
                                    </p:anim>
                                    <p:anim calcmode="lin" valueType="num">
                                      <p:cBhvr additive="base">
                                        <p:cTn id="79" dur="500" fill="hold"/>
                                        <p:tgtEl>
                                          <p:spTgt spid="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nodeType="clickEffect">
                                  <p:stCondLst>
                                    <p:cond delay="0"/>
                                  </p:stCondLst>
                                  <p:childTnLst>
                                    <p:set>
                                      <p:cBhvr>
                                        <p:cTn id="83" dur="1" fill="hold">
                                          <p:stCondLst>
                                            <p:cond delay="0"/>
                                          </p:stCondLst>
                                        </p:cTn>
                                        <p:tgtEl>
                                          <p:spTgt spid="2">
                                            <p:txEl>
                                              <p:pRg st="8" end="8"/>
                                            </p:txEl>
                                          </p:spTgt>
                                        </p:tgtEl>
                                        <p:attrNameLst>
                                          <p:attrName>style.visibility</p:attrName>
                                        </p:attrNameLst>
                                      </p:cBhvr>
                                      <p:to>
                                        <p:strVal val="visible"/>
                                      </p:to>
                                    </p:set>
                                    <p:anim calcmode="lin" valueType="num">
                                      <p:cBhvr additive="base">
                                        <p:cTn id="84" dur="500" fill="hold"/>
                                        <p:tgtEl>
                                          <p:spTgt spid="2">
                                            <p:txEl>
                                              <p:pRg st="8" end="8"/>
                                            </p:txEl>
                                          </p:spTgt>
                                        </p:tgtEl>
                                        <p:attrNameLst>
                                          <p:attrName>ppt_x</p:attrName>
                                        </p:attrNameLst>
                                      </p:cBhvr>
                                      <p:tavLst>
                                        <p:tav tm="0">
                                          <p:val>
                                            <p:strVal val="0-#ppt_w/2"/>
                                          </p:val>
                                        </p:tav>
                                        <p:tav tm="100000">
                                          <p:val>
                                            <p:strVal val="#ppt_x"/>
                                          </p:val>
                                        </p:tav>
                                      </p:tavLst>
                                    </p:anim>
                                    <p:anim calcmode="lin" valueType="num">
                                      <p:cBhvr additive="base">
                                        <p:cTn id="85" dur="500" fill="hold"/>
                                        <p:tgtEl>
                                          <p:spTgt spid="2">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nodeType="click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blinds(horizontal)">
                                      <p:cBhvr>
                                        <p:cTn id="90" dur="500"/>
                                        <p:tgtEl>
                                          <p:spTgt spid="14"/>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nodeType="click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blinds(horizontal)">
                                      <p:cBhvr>
                                        <p:cTn id="95" dur="500"/>
                                        <p:tgtEl>
                                          <p:spTgt spid="15"/>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nodeType="clickEffect">
                                  <p:stCondLst>
                                    <p:cond delay="0"/>
                                  </p:stCondLst>
                                  <p:childTnLst>
                                    <p:set>
                                      <p:cBhvr>
                                        <p:cTn id="99" dur="1" fill="hold">
                                          <p:stCondLst>
                                            <p:cond delay="0"/>
                                          </p:stCondLst>
                                        </p:cTn>
                                        <p:tgtEl>
                                          <p:spTgt spid="2">
                                            <p:txEl>
                                              <p:pRg st="9" end="9"/>
                                            </p:txEl>
                                          </p:spTgt>
                                        </p:tgtEl>
                                        <p:attrNameLst>
                                          <p:attrName>style.visibility</p:attrName>
                                        </p:attrNameLst>
                                      </p:cBhvr>
                                      <p:to>
                                        <p:strVal val="visible"/>
                                      </p:to>
                                    </p:set>
                                    <p:anim calcmode="lin" valueType="num">
                                      <p:cBhvr additive="base">
                                        <p:cTn id="100" dur="500" fill="hold"/>
                                        <p:tgtEl>
                                          <p:spTgt spid="2">
                                            <p:txEl>
                                              <p:pRg st="9" end="9"/>
                                            </p:txEl>
                                          </p:spTgt>
                                        </p:tgtEl>
                                        <p:attrNameLst>
                                          <p:attrName>ppt_x</p:attrName>
                                        </p:attrNameLst>
                                      </p:cBhvr>
                                      <p:tavLst>
                                        <p:tav tm="0">
                                          <p:val>
                                            <p:strVal val="0-#ppt_w/2"/>
                                          </p:val>
                                        </p:tav>
                                        <p:tav tm="100000">
                                          <p:val>
                                            <p:strVal val="#ppt_x"/>
                                          </p:val>
                                        </p:tav>
                                      </p:tavLst>
                                    </p:anim>
                                    <p:anim calcmode="lin" valueType="num">
                                      <p:cBhvr additive="base">
                                        <p:cTn id="101" dur="500" fill="hold"/>
                                        <p:tgtEl>
                                          <p:spTgt spid="2">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8" fill="hold" nodeType="clickEffect">
                                  <p:stCondLst>
                                    <p:cond delay="0"/>
                                  </p:stCondLst>
                                  <p:childTnLst>
                                    <p:set>
                                      <p:cBhvr>
                                        <p:cTn id="105" dur="1" fill="hold">
                                          <p:stCondLst>
                                            <p:cond delay="0"/>
                                          </p:stCondLst>
                                        </p:cTn>
                                        <p:tgtEl>
                                          <p:spTgt spid="2">
                                            <p:txEl>
                                              <p:pRg st="10" end="10"/>
                                            </p:txEl>
                                          </p:spTgt>
                                        </p:tgtEl>
                                        <p:attrNameLst>
                                          <p:attrName>style.visibility</p:attrName>
                                        </p:attrNameLst>
                                      </p:cBhvr>
                                      <p:to>
                                        <p:strVal val="visible"/>
                                      </p:to>
                                    </p:set>
                                    <p:anim calcmode="lin" valueType="num">
                                      <p:cBhvr additive="base">
                                        <p:cTn id="106" dur="500" fill="hold"/>
                                        <p:tgtEl>
                                          <p:spTgt spid="2">
                                            <p:txEl>
                                              <p:pRg st="10" end="10"/>
                                            </p:txEl>
                                          </p:spTgt>
                                        </p:tgtEl>
                                        <p:attrNameLst>
                                          <p:attrName>ppt_x</p:attrName>
                                        </p:attrNameLst>
                                      </p:cBhvr>
                                      <p:tavLst>
                                        <p:tav tm="0">
                                          <p:val>
                                            <p:strVal val="0-#ppt_w/2"/>
                                          </p:val>
                                        </p:tav>
                                        <p:tav tm="100000">
                                          <p:val>
                                            <p:strVal val="#ppt_x"/>
                                          </p:val>
                                        </p:tav>
                                      </p:tavLst>
                                    </p:anim>
                                    <p:anim calcmode="lin" valueType="num">
                                      <p:cBhvr additive="base">
                                        <p:cTn id="107" dur="500" fill="hold"/>
                                        <p:tgtEl>
                                          <p:spTgt spid="2">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blinds(horizontal)">
                                      <p:cBhvr>
                                        <p:cTn id="1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251520" y="548680"/>
            <a:ext cx="8435280" cy="5458611"/>
          </a:xfrm>
        </p:spPr>
        <p:txBody>
          <a:bodyPr/>
          <a:lstStyle/>
          <a:p>
            <a:pPr>
              <a:buNone/>
            </a:pPr>
            <a:r>
              <a:rPr lang="cs-CZ" sz="2500" b="1" u="sng" dirty="0" smtClean="0">
                <a:latin typeface="Comic Sans MS" pitchFamily="66" charset="0"/>
              </a:rPr>
              <a:t>Výslovnost koncovky -</a:t>
            </a:r>
            <a:r>
              <a:rPr lang="cs-CZ" sz="2500" b="1" u="sng" dirty="0" err="1" smtClean="0">
                <a:latin typeface="Comic Sans MS" pitchFamily="66" charset="0"/>
              </a:rPr>
              <a:t>ed</a:t>
            </a:r>
            <a:endParaRPr lang="cs-CZ" sz="2500" b="1" u="sng" dirty="0" smtClean="0">
              <a:latin typeface="Comic Sans MS" pitchFamily="66" charset="0"/>
            </a:endParaRPr>
          </a:p>
          <a:p>
            <a:pPr marL="566928" indent="-457200">
              <a:buSzPct val="100000"/>
              <a:buFont typeface="Arial" pitchFamily="34" charset="0"/>
              <a:buChar char="•"/>
            </a:pPr>
            <a:r>
              <a:rPr lang="cs-CZ" sz="2500" b="1" dirty="0" smtClean="0">
                <a:latin typeface="Comic Sans MS" pitchFamily="66" charset="0"/>
              </a:rPr>
              <a:t>výslovnost </a:t>
            </a:r>
            <a:r>
              <a:rPr lang="cs-CZ" sz="2500" b="1" dirty="0" smtClean="0">
                <a:solidFill>
                  <a:srgbClr val="F6A20A"/>
                </a:solidFill>
                <a:latin typeface="Comic Sans MS" pitchFamily="66" charset="0"/>
              </a:rPr>
              <a:t>/t/</a:t>
            </a:r>
            <a:r>
              <a:rPr lang="cs-CZ" sz="2500" b="1" dirty="0" smtClean="0">
                <a:latin typeface="Comic Sans MS" pitchFamily="66" charset="0"/>
              </a:rPr>
              <a:t> nebo </a:t>
            </a:r>
            <a:r>
              <a:rPr lang="cs-CZ" sz="2500" b="1" dirty="0" smtClean="0">
                <a:solidFill>
                  <a:srgbClr val="F6A20A"/>
                </a:solidFill>
                <a:latin typeface="Comic Sans MS" pitchFamily="66" charset="0"/>
              </a:rPr>
              <a:t>/d/</a:t>
            </a:r>
          </a:p>
          <a:p>
            <a:pPr marL="566928" indent="-457200">
              <a:buSzPct val="100000"/>
              <a:buNone/>
            </a:pPr>
            <a:r>
              <a:rPr lang="cs-CZ" sz="2500" b="1" dirty="0" smtClean="0">
                <a:solidFill>
                  <a:srgbClr val="F6A20A"/>
                </a:solidFill>
                <a:latin typeface="Comic Sans MS" pitchFamily="66" charset="0"/>
              </a:rPr>
              <a:t>	</a:t>
            </a:r>
            <a:r>
              <a:rPr lang="cs-CZ" sz="2500" b="1" i="1" dirty="0" err="1" smtClean="0">
                <a:latin typeface="Comic Sans MS" pitchFamily="66" charset="0"/>
              </a:rPr>
              <a:t>cooked</a:t>
            </a:r>
            <a:r>
              <a:rPr lang="cs-CZ" sz="2500" b="1" i="1" dirty="0" smtClean="0">
                <a:latin typeface="Comic Sans MS" pitchFamily="66" charset="0"/>
              </a:rPr>
              <a:t>, </a:t>
            </a:r>
            <a:r>
              <a:rPr lang="cs-CZ" sz="2500" b="1" i="1" dirty="0" err="1" smtClean="0">
                <a:latin typeface="Comic Sans MS" pitchFamily="66" charset="0"/>
              </a:rPr>
              <a:t>liked</a:t>
            </a:r>
            <a:r>
              <a:rPr lang="cs-CZ" sz="2500" b="1" i="1" dirty="0" smtClean="0">
                <a:latin typeface="Comic Sans MS" pitchFamily="66" charset="0"/>
              </a:rPr>
              <a:t>, </a:t>
            </a:r>
            <a:r>
              <a:rPr lang="cs-CZ" sz="2500" b="1" i="1" dirty="0" err="1" smtClean="0">
                <a:latin typeface="Comic Sans MS" pitchFamily="66" charset="0"/>
              </a:rPr>
              <a:t>studied</a:t>
            </a:r>
            <a:r>
              <a:rPr lang="cs-CZ" sz="2500" b="1" i="1" dirty="0" smtClean="0">
                <a:latin typeface="Comic Sans MS" pitchFamily="66" charset="0"/>
              </a:rPr>
              <a:t>, </a:t>
            </a:r>
            <a:r>
              <a:rPr lang="cs-CZ" sz="2500" b="1" i="1" dirty="0" err="1" smtClean="0">
                <a:latin typeface="Comic Sans MS" pitchFamily="66" charset="0"/>
              </a:rPr>
              <a:t>learned</a:t>
            </a:r>
            <a:r>
              <a:rPr lang="cs-CZ" sz="2500" b="1" i="1" dirty="0" smtClean="0">
                <a:latin typeface="Comic Sans MS" pitchFamily="66" charset="0"/>
              </a:rPr>
              <a:t>, …</a:t>
            </a:r>
          </a:p>
          <a:p>
            <a:pPr marL="566928" indent="-457200">
              <a:buSzPct val="100000"/>
              <a:buFont typeface="Arial" pitchFamily="34" charset="0"/>
              <a:buChar char="•"/>
            </a:pPr>
            <a:r>
              <a:rPr lang="cs-CZ" sz="2500" b="1" dirty="0" smtClean="0">
                <a:latin typeface="Comic Sans MS" pitchFamily="66" charset="0"/>
              </a:rPr>
              <a:t>výslovnost </a:t>
            </a:r>
            <a:r>
              <a:rPr lang="cs-CZ" sz="2500" b="1" dirty="0" smtClean="0">
                <a:solidFill>
                  <a:srgbClr val="F6A20A"/>
                </a:solidFill>
                <a:latin typeface="Comic Sans MS" pitchFamily="66" charset="0"/>
              </a:rPr>
              <a:t>/id/</a:t>
            </a:r>
            <a:r>
              <a:rPr lang="cs-CZ" sz="2500" b="1" dirty="0" smtClean="0">
                <a:latin typeface="Comic Sans MS" pitchFamily="66" charset="0"/>
              </a:rPr>
              <a:t>: u sloves končících na </a:t>
            </a:r>
            <a:r>
              <a:rPr lang="cs-CZ" sz="2500" b="1" dirty="0" smtClean="0">
                <a:solidFill>
                  <a:srgbClr val="F6A20A"/>
                </a:solidFill>
                <a:latin typeface="Comic Sans MS" pitchFamily="66" charset="0"/>
              </a:rPr>
              <a:t>–d</a:t>
            </a:r>
            <a:r>
              <a:rPr lang="cs-CZ" sz="2500" b="1" dirty="0" smtClean="0">
                <a:latin typeface="Comic Sans MS" pitchFamily="66" charset="0"/>
              </a:rPr>
              <a:t> nebo </a:t>
            </a:r>
            <a:r>
              <a:rPr lang="cs-CZ" sz="2500" b="1" dirty="0" smtClean="0">
                <a:solidFill>
                  <a:srgbClr val="F6A20A"/>
                </a:solidFill>
                <a:latin typeface="Comic Sans MS" pitchFamily="66" charset="0"/>
              </a:rPr>
              <a:t>–t</a:t>
            </a:r>
          </a:p>
          <a:p>
            <a:pPr marL="566928" indent="-457200">
              <a:buSzPct val="100000"/>
              <a:buNone/>
            </a:pPr>
            <a:r>
              <a:rPr lang="cs-CZ" sz="2500" b="1" dirty="0" smtClean="0">
                <a:solidFill>
                  <a:srgbClr val="F6A20A"/>
                </a:solidFill>
                <a:latin typeface="Comic Sans MS" pitchFamily="66" charset="0"/>
              </a:rPr>
              <a:t>	</a:t>
            </a:r>
            <a:r>
              <a:rPr lang="cs-CZ" sz="2500" b="1" i="1" dirty="0" err="1" smtClean="0">
                <a:latin typeface="Comic Sans MS" pitchFamily="66" charset="0"/>
              </a:rPr>
              <a:t>needed</a:t>
            </a:r>
            <a:r>
              <a:rPr lang="cs-CZ" sz="2500" b="1" i="1" dirty="0" smtClean="0">
                <a:latin typeface="Comic Sans MS" pitchFamily="66" charset="0"/>
              </a:rPr>
              <a:t>, </a:t>
            </a:r>
            <a:r>
              <a:rPr lang="cs-CZ" sz="2500" b="1" i="1" dirty="0" err="1" smtClean="0">
                <a:latin typeface="Comic Sans MS" pitchFamily="66" charset="0"/>
              </a:rPr>
              <a:t>started</a:t>
            </a:r>
            <a:r>
              <a:rPr lang="cs-CZ" sz="2500" b="1" i="1" dirty="0" smtClean="0">
                <a:latin typeface="Comic Sans MS" pitchFamily="66" charset="0"/>
              </a:rPr>
              <a:t>, </a:t>
            </a:r>
            <a:r>
              <a:rPr lang="cs-CZ" sz="2500" b="1" i="1" dirty="0" err="1" smtClean="0">
                <a:latin typeface="Comic Sans MS" pitchFamily="66" charset="0"/>
              </a:rPr>
              <a:t>wanted</a:t>
            </a:r>
            <a:r>
              <a:rPr lang="cs-CZ" sz="2500" b="1" i="1" dirty="0" smtClean="0">
                <a:latin typeface="Comic Sans MS" pitchFamily="66" charset="0"/>
              </a:rPr>
              <a:t>, …</a:t>
            </a:r>
          </a:p>
          <a:p>
            <a:pPr marL="566928" indent="-457200">
              <a:buNone/>
            </a:pPr>
            <a:endParaRPr lang="cs-CZ" sz="2500" b="1" dirty="0">
              <a:solidFill>
                <a:srgbClr val="F6A20A"/>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23528" y="548680"/>
            <a:ext cx="8363272" cy="5976664"/>
          </a:xfrm>
        </p:spPr>
        <p:txBody>
          <a:bodyPr>
            <a:normAutofit/>
          </a:bodyPr>
          <a:lstStyle/>
          <a:p>
            <a:pPr>
              <a:buNone/>
            </a:pPr>
            <a:r>
              <a:rPr lang="cs-CZ" sz="2500" b="1" dirty="0" err="1" smtClean="0">
                <a:latin typeface="Comic Sans MS" pitchFamily="66" charset="0"/>
              </a:rPr>
              <a:t>There</a:t>
            </a:r>
            <a:r>
              <a:rPr lang="cs-CZ" sz="2500" b="1" dirty="0" smtClean="0">
                <a:latin typeface="Comic Sans MS" pitchFamily="66" charset="0"/>
              </a:rPr>
              <a:t> are </a:t>
            </a:r>
            <a:r>
              <a:rPr lang="cs-CZ" sz="2500" b="1" dirty="0" err="1" smtClean="0">
                <a:latin typeface="Comic Sans MS" pitchFamily="66" charset="0"/>
              </a:rPr>
              <a:t>twelve</a:t>
            </a:r>
            <a:r>
              <a:rPr lang="cs-CZ" sz="2500" b="1" dirty="0" smtClean="0">
                <a:latin typeface="Comic Sans MS" pitchFamily="66" charset="0"/>
              </a:rPr>
              <a:t> </a:t>
            </a:r>
            <a:r>
              <a:rPr lang="cs-CZ" sz="2500" b="1" dirty="0" err="1" smtClean="0">
                <a:latin typeface="Comic Sans MS" pitchFamily="66" charset="0"/>
              </a:rPr>
              <a:t>verbs</a:t>
            </a:r>
            <a:r>
              <a:rPr lang="cs-CZ" sz="2500" b="1" dirty="0" smtClean="0">
                <a:latin typeface="Comic Sans MS" pitchFamily="66" charset="0"/>
              </a:rPr>
              <a:t> </a:t>
            </a:r>
            <a:r>
              <a:rPr lang="cs-CZ" sz="2500" b="1" dirty="0" err="1" smtClean="0">
                <a:latin typeface="Comic Sans MS" pitchFamily="66" charset="0"/>
              </a:rPr>
              <a:t>hidden</a:t>
            </a:r>
            <a:r>
              <a:rPr lang="cs-CZ" sz="2500" b="1" dirty="0" smtClean="0">
                <a:latin typeface="Comic Sans MS" pitchFamily="66" charset="0"/>
              </a:rPr>
              <a:t> in </a:t>
            </a:r>
            <a:r>
              <a:rPr lang="cs-CZ" sz="2500" b="1" dirty="0" err="1" smtClean="0">
                <a:latin typeface="Comic Sans MS" pitchFamily="66" charset="0"/>
              </a:rPr>
              <a:t>the</a:t>
            </a:r>
            <a:r>
              <a:rPr lang="cs-CZ" sz="2500" b="1" dirty="0" smtClean="0">
                <a:latin typeface="Comic Sans MS" pitchFamily="66" charset="0"/>
              </a:rPr>
              <a:t> puzzle. </a:t>
            </a:r>
            <a:r>
              <a:rPr lang="cs-CZ" sz="2500" b="1" dirty="0" err="1" smtClean="0">
                <a:latin typeface="Comic Sans MS" pitchFamily="66" charset="0"/>
              </a:rPr>
              <a:t>Write</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past tense </a:t>
            </a:r>
            <a:r>
              <a:rPr lang="cs-CZ" sz="2500" b="1" dirty="0" err="1" smtClean="0">
                <a:latin typeface="Comic Sans MS" pitchFamily="66" charset="0"/>
              </a:rPr>
              <a:t>of</a:t>
            </a:r>
            <a:r>
              <a:rPr lang="cs-CZ" sz="2500" b="1" dirty="0" smtClean="0">
                <a:latin typeface="Comic Sans MS" pitchFamily="66" charset="0"/>
              </a:rPr>
              <a:t> these </a:t>
            </a:r>
            <a:r>
              <a:rPr lang="cs-CZ" sz="2500" b="1" dirty="0" err="1" smtClean="0">
                <a:latin typeface="Comic Sans MS" pitchFamily="66" charset="0"/>
              </a:rPr>
              <a:t>verbs</a:t>
            </a:r>
            <a:r>
              <a:rPr lang="cs-CZ" sz="2500" b="1" dirty="0" smtClean="0">
                <a:latin typeface="Comic Sans MS" pitchFamily="66" charset="0"/>
              </a:rPr>
              <a:t>.</a:t>
            </a:r>
          </a:p>
          <a:p>
            <a:pPr>
              <a:buNone/>
            </a:pPr>
            <a:endParaRPr lang="cs-CZ" sz="2500" b="1" dirty="0" smtClean="0">
              <a:solidFill>
                <a:schemeClr val="accent1">
                  <a:lumMod val="75000"/>
                </a:schemeClr>
              </a:solidFill>
              <a:latin typeface="Comic Sans MS" pitchFamily="66" charset="0"/>
            </a:endParaRPr>
          </a:p>
        </p:txBody>
      </p:sp>
      <p:graphicFrame>
        <p:nvGraphicFramePr>
          <p:cNvPr id="4" name="Objekt 3"/>
          <p:cNvGraphicFramePr>
            <a:graphicFrameLocks noChangeAspect="1"/>
          </p:cNvGraphicFramePr>
          <p:nvPr/>
        </p:nvGraphicFramePr>
        <p:xfrm>
          <a:off x="1619672" y="1700808"/>
          <a:ext cx="5248275" cy="4638675"/>
        </p:xfrm>
        <a:graphic>
          <a:graphicData uri="http://schemas.openxmlformats.org/presentationml/2006/ole">
            <p:oleObj spid="_x0000_s2050" name="List" r:id="rId3" imgW="5248190" imgH="4638809" progId="Excel.Sheet.12">
              <p:embed/>
            </p:oleObj>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23528" y="548680"/>
            <a:ext cx="8363272" cy="5976664"/>
          </a:xfrm>
        </p:spPr>
        <p:txBody>
          <a:bodyPr>
            <a:normAutofit/>
          </a:bodyPr>
          <a:lstStyle/>
          <a:p>
            <a:pPr>
              <a:buNone/>
            </a:pPr>
            <a:r>
              <a:rPr lang="cs-CZ" sz="2500" b="1" dirty="0" err="1" smtClean="0">
                <a:latin typeface="Comic Sans MS" pitchFamily="66" charset="0"/>
              </a:rPr>
              <a:t>There</a:t>
            </a:r>
            <a:r>
              <a:rPr lang="cs-CZ" sz="2500" b="1" dirty="0" smtClean="0">
                <a:latin typeface="Comic Sans MS" pitchFamily="66" charset="0"/>
              </a:rPr>
              <a:t> are </a:t>
            </a:r>
            <a:r>
              <a:rPr lang="cs-CZ" sz="2500" b="1" dirty="0" err="1" smtClean="0">
                <a:latin typeface="Comic Sans MS" pitchFamily="66" charset="0"/>
              </a:rPr>
              <a:t>twelve</a:t>
            </a:r>
            <a:r>
              <a:rPr lang="cs-CZ" sz="2500" b="1" dirty="0" smtClean="0">
                <a:latin typeface="Comic Sans MS" pitchFamily="66" charset="0"/>
              </a:rPr>
              <a:t> </a:t>
            </a:r>
            <a:r>
              <a:rPr lang="cs-CZ" sz="2500" b="1" dirty="0" err="1" smtClean="0">
                <a:latin typeface="Comic Sans MS" pitchFamily="66" charset="0"/>
              </a:rPr>
              <a:t>verbs</a:t>
            </a:r>
            <a:r>
              <a:rPr lang="cs-CZ" sz="2500" b="1" dirty="0" smtClean="0">
                <a:latin typeface="Comic Sans MS" pitchFamily="66" charset="0"/>
              </a:rPr>
              <a:t> </a:t>
            </a:r>
            <a:r>
              <a:rPr lang="cs-CZ" sz="2500" b="1" dirty="0" err="1" smtClean="0">
                <a:latin typeface="Comic Sans MS" pitchFamily="66" charset="0"/>
              </a:rPr>
              <a:t>hidden</a:t>
            </a:r>
            <a:r>
              <a:rPr lang="cs-CZ" sz="2500" b="1" dirty="0" smtClean="0">
                <a:latin typeface="Comic Sans MS" pitchFamily="66" charset="0"/>
              </a:rPr>
              <a:t> in </a:t>
            </a:r>
            <a:r>
              <a:rPr lang="cs-CZ" sz="2500" b="1" dirty="0" err="1" smtClean="0">
                <a:latin typeface="Comic Sans MS" pitchFamily="66" charset="0"/>
              </a:rPr>
              <a:t>the</a:t>
            </a:r>
            <a:r>
              <a:rPr lang="cs-CZ" sz="2500" b="1" dirty="0" smtClean="0">
                <a:latin typeface="Comic Sans MS" pitchFamily="66" charset="0"/>
              </a:rPr>
              <a:t> puzzle. </a:t>
            </a:r>
            <a:r>
              <a:rPr lang="cs-CZ" sz="2500" b="1" dirty="0" err="1" smtClean="0">
                <a:latin typeface="Comic Sans MS" pitchFamily="66" charset="0"/>
              </a:rPr>
              <a:t>Write</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past tense </a:t>
            </a:r>
            <a:r>
              <a:rPr lang="cs-CZ" sz="2500" b="1" dirty="0" err="1" smtClean="0">
                <a:latin typeface="Comic Sans MS" pitchFamily="66" charset="0"/>
              </a:rPr>
              <a:t>of</a:t>
            </a:r>
            <a:r>
              <a:rPr lang="cs-CZ" sz="2500" b="1" dirty="0" smtClean="0">
                <a:latin typeface="Comic Sans MS" pitchFamily="66" charset="0"/>
              </a:rPr>
              <a:t> these </a:t>
            </a:r>
            <a:r>
              <a:rPr lang="cs-CZ" sz="2500" b="1" dirty="0" err="1" smtClean="0">
                <a:latin typeface="Comic Sans MS" pitchFamily="66" charset="0"/>
              </a:rPr>
              <a:t>verbs</a:t>
            </a:r>
            <a:r>
              <a:rPr lang="cs-CZ" sz="2500" b="1" dirty="0" smtClean="0">
                <a:latin typeface="Comic Sans MS" pitchFamily="66" charset="0"/>
              </a:rPr>
              <a:t>.</a:t>
            </a:r>
          </a:p>
          <a:p>
            <a:pPr>
              <a:buNone/>
            </a:pPr>
            <a:endParaRPr lang="cs-CZ" sz="2500" b="1" dirty="0" smtClean="0">
              <a:solidFill>
                <a:schemeClr val="accent1">
                  <a:lumMod val="75000"/>
                </a:schemeClr>
              </a:solidFill>
              <a:latin typeface="Comic Sans MS" pitchFamily="66" charset="0"/>
            </a:endParaRPr>
          </a:p>
        </p:txBody>
      </p:sp>
      <p:graphicFrame>
        <p:nvGraphicFramePr>
          <p:cNvPr id="4" name="Objekt 3"/>
          <p:cNvGraphicFramePr>
            <a:graphicFrameLocks noChangeAspect="1"/>
          </p:cNvGraphicFramePr>
          <p:nvPr/>
        </p:nvGraphicFramePr>
        <p:xfrm>
          <a:off x="539552" y="1556792"/>
          <a:ext cx="5248275" cy="4638675"/>
        </p:xfrm>
        <a:graphic>
          <a:graphicData uri="http://schemas.openxmlformats.org/presentationml/2006/ole">
            <p:oleObj spid="_x0000_s4098" name="List" r:id="rId3" imgW="5248190" imgH="4638809" progId="Excel.Sheet.12">
              <p:embed/>
            </p:oleObj>
          </a:graphicData>
        </a:graphic>
      </p:graphicFrame>
      <p:sp>
        <p:nvSpPr>
          <p:cNvPr id="5" name="TextovéPole 4"/>
          <p:cNvSpPr txBox="1"/>
          <p:nvPr/>
        </p:nvSpPr>
        <p:spPr>
          <a:xfrm>
            <a:off x="5940152" y="1556792"/>
            <a:ext cx="3024336" cy="4708981"/>
          </a:xfrm>
          <a:prstGeom prst="rect">
            <a:avLst/>
          </a:prstGeom>
          <a:noFill/>
        </p:spPr>
        <p:txBody>
          <a:bodyPr wrap="square" rtlCol="0">
            <a:spAutoFit/>
          </a:bodyPr>
          <a:lstStyle/>
          <a:p>
            <a:r>
              <a:rPr lang="cs-CZ" sz="2500" dirty="0" err="1" smtClean="0">
                <a:latin typeface="Comic Sans MS" pitchFamily="66" charset="0"/>
              </a:rPr>
              <a:t>carry</a:t>
            </a:r>
            <a:r>
              <a:rPr lang="cs-CZ" sz="2500" dirty="0" smtClean="0">
                <a:latin typeface="Comic Sans MS" pitchFamily="66" charset="0"/>
              </a:rPr>
              <a:t> – </a:t>
            </a:r>
            <a:r>
              <a:rPr lang="cs-CZ" sz="2500" dirty="0" err="1" smtClean="0">
                <a:latin typeface="Comic Sans MS" pitchFamily="66" charset="0"/>
              </a:rPr>
              <a:t>carried</a:t>
            </a:r>
            <a:endParaRPr lang="cs-CZ" sz="2500" dirty="0" smtClean="0">
              <a:latin typeface="Comic Sans MS" pitchFamily="66" charset="0"/>
            </a:endParaRPr>
          </a:p>
          <a:p>
            <a:r>
              <a:rPr lang="cs-CZ" sz="2500" dirty="0" err="1" smtClean="0">
                <a:latin typeface="Comic Sans MS" pitchFamily="66" charset="0"/>
              </a:rPr>
              <a:t>contol</a:t>
            </a:r>
            <a:r>
              <a:rPr lang="cs-CZ" sz="2500" dirty="0" smtClean="0">
                <a:latin typeface="Comic Sans MS" pitchFamily="66" charset="0"/>
              </a:rPr>
              <a:t> –</a:t>
            </a:r>
            <a:r>
              <a:rPr lang="cs-CZ" sz="2500" dirty="0" err="1" smtClean="0">
                <a:latin typeface="Comic Sans MS" pitchFamily="66" charset="0"/>
              </a:rPr>
              <a:t>controlled</a:t>
            </a:r>
            <a:endParaRPr lang="cs-CZ" sz="2500" dirty="0" smtClean="0">
              <a:latin typeface="Comic Sans MS" pitchFamily="66" charset="0"/>
            </a:endParaRPr>
          </a:p>
          <a:p>
            <a:r>
              <a:rPr lang="cs-CZ" sz="2500" dirty="0" smtClean="0">
                <a:latin typeface="Comic Sans MS" pitchFamily="66" charset="0"/>
              </a:rPr>
              <a:t>drop – </a:t>
            </a:r>
            <a:r>
              <a:rPr lang="cs-CZ" sz="2500" dirty="0" err="1" smtClean="0">
                <a:latin typeface="Comic Sans MS" pitchFamily="66" charset="0"/>
              </a:rPr>
              <a:t>dropped</a:t>
            </a:r>
            <a:endParaRPr lang="cs-CZ" sz="2500" dirty="0" smtClean="0">
              <a:latin typeface="Comic Sans MS" pitchFamily="66" charset="0"/>
            </a:endParaRPr>
          </a:p>
          <a:p>
            <a:r>
              <a:rPr lang="cs-CZ" sz="2500" dirty="0" smtClean="0">
                <a:latin typeface="Comic Sans MS" pitchFamily="66" charset="0"/>
              </a:rPr>
              <a:t>love – </a:t>
            </a:r>
            <a:r>
              <a:rPr lang="cs-CZ" sz="2500" dirty="0" err="1" smtClean="0">
                <a:latin typeface="Comic Sans MS" pitchFamily="66" charset="0"/>
              </a:rPr>
              <a:t>loved</a:t>
            </a:r>
            <a:endParaRPr lang="cs-CZ" sz="2500" dirty="0" smtClean="0">
              <a:latin typeface="Comic Sans MS" pitchFamily="66" charset="0"/>
            </a:endParaRPr>
          </a:p>
          <a:p>
            <a:r>
              <a:rPr lang="cs-CZ" sz="2500" dirty="0" err="1" smtClean="0">
                <a:latin typeface="Comic Sans MS" pitchFamily="66" charset="0"/>
              </a:rPr>
              <a:t>kill</a:t>
            </a:r>
            <a:r>
              <a:rPr lang="cs-CZ" sz="2500" dirty="0" smtClean="0">
                <a:latin typeface="Comic Sans MS" pitchFamily="66" charset="0"/>
              </a:rPr>
              <a:t> - </a:t>
            </a:r>
            <a:r>
              <a:rPr lang="cs-CZ" sz="2500" dirty="0" err="1" smtClean="0">
                <a:latin typeface="Comic Sans MS" pitchFamily="66" charset="0"/>
              </a:rPr>
              <a:t>killed</a:t>
            </a:r>
            <a:endParaRPr lang="cs-CZ" sz="2500" dirty="0" smtClean="0">
              <a:latin typeface="Comic Sans MS" pitchFamily="66" charset="0"/>
            </a:endParaRPr>
          </a:p>
          <a:p>
            <a:r>
              <a:rPr lang="cs-CZ" sz="2500" dirty="0" err="1" smtClean="0">
                <a:latin typeface="Comic Sans MS" pitchFamily="66" charset="0"/>
              </a:rPr>
              <a:t>plan</a:t>
            </a:r>
            <a:r>
              <a:rPr lang="cs-CZ" sz="2500" dirty="0" smtClean="0">
                <a:latin typeface="Comic Sans MS" pitchFamily="66" charset="0"/>
              </a:rPr>
              <a:t> – </a:t>
            </a:r>
            <a:r>
              <a:rPr lang="cs-CZ" sz="2500" dirty="0" err="1" smtClean="0">
                <a:latin typeface="Comic Sans MS" pitchFamily="66" charset="0"/>
              </a:rPr>
              <a:t>planned</a:t>
            </a:r>
            <a:endParaRPr lang="cs-CZ" sz="2500" dirty="0" smtClean="0">
              <a:latin typeface="Comic Sans MS" pitchFamily="66" charset="0"/>
            </a:endParaRPr>
          </a:p>
          <a:p>
            <a:r>
              <a:rPr lang="cs-CZ" sz="2500" dirty="0" smtClean="0">
                <a:latin typeface="Comic Sans MS" pitchFamily="66" charset="0"/>
              </a:rPr>
              <a:t>rob - </a:t>
            </a:r>
            <a:r>
              <a:rPr lang="cs-CZ" sz="2500" dirty="0" err="1" smtClean="0">
                <a:latin typeface="Comic Sans MS" pitchFamily="66" charset="0"/>
              </a:rPr>
              <a:t>robbed</a:t>
            </a:r>
            <a:endParaRPr lang="cs-CZ" sz="2500" dirty="0" smtClean="0">
              <a:latin typeface="Comic Sans MS" pitchFamily="66" charset="0"/>
            </a:endParaRPr>
          </a:p>
          <a:p>
            <a:r>
              <a:rPr lang="cs-CZ" sz="2500" dirty="0" err="1" smtClean="0">
                <a:latin typeface="Comic Sans MS" pitchFamily="66" charset="0"/>
              </a:rPr>
              <a:t>score</a:t>
            </a:r>
            <a:r>
              <a:rPr lang="cs-CZ" sz="2500" dirty="0" smtClean="0">
                <a:latin typeface="Comic Sans MS" pitchFamily="66" charset="0"/>
              </a:rPr>
              <a:t> - </a:t>
            </a:r>
            <a:r>
              <a:rPr lang="cs-CZ" sz="2500" dirty="0" err="1" smtClean="0">
                <a:latin typeface="Comic Sans MS" pitchFamily="66" charset="0"/>
              </a:rPr>
              <a:t>scored</a:t>
            </a:r>
            <a:endParaRPr lang="cs-CZ" sz="2500" dirty="0" smtClean="0">
              <a:latin typeface="Comic Sans MS" pitchFamily="66" charset="0"/>
            </a:endParaRPr>
          </a:p>
          <a:p>
            <a:r>
              <a:rPr lang="cs-CZ" sz="2500" dirty="0" err="1" smtClean="0">
                <a:latin typeface="Comic Sans MS" pitchFamily="66" charset="0"/>
              </a:rPr>
              <a:t>stay</a:t>
            </a:r>
            <a:r>
              <a:rPr lang="cs-CZ" sz="2500" dirty="0" smtClean="0">
                <a:latin typeface="Comic Sans MS" pitchFamily="66" charset="0"/>
              </a:rPr>
              <a:t> – </a:t>
            </a:r>
            <a:r>
              <a:rPr lang="cs-CZ" sz="2500" dirty="0" err="1" smtClean="0">
                <a:latin typeface="Comic Sans MS" pitchFamily="66" charset="0"/>
              </a:rPr>
              <a:t>stayed</a:t>
            </a:r>
            <a:endParaRPr lang="cs-CZ" sz="2500" dirty="0" smtClean="0">
              <a:latin typeface="Comic Sans MS" pitchFamily="66" charset="0"/>
            </a:endParaRPr>
          </a:p>
          <a:p>
            <a:r>
              <a:rPr lang="cs-CZ" sz="2500" dirty="0" smtClean="0">
                <a:latin typeface="Comic Sans MS" pitchFamily="66" charset="0"/>
              </a:rPr>
              <a:t>ski – </a:t>
            </a:r>
            <a:r>
              <a:rPr lang="cs-CZ" sz="2500" dirty="0" err="1" smtClean="0">
                <a:latin typeface="Comic Sans MS" pitchFamily="66" charset="0"/>
              </a:rPr>
              <a:t>skied</a:t>
            </a:r>
            <a:endParaRPr lang="cs-CZ" sz="2500" dirty="0" smtClean="0">
              <a:latin typeface="Comic Sans MS" pitchFamily="66" charset="0"/>
            </a:endParaRPr>
          </a:p>
          <a:p>
            <a:r>
              <a:rPr lang="cs-CZ" sz="2500" dirty="0" smtClean="0">
                <a:latin typeface="Comic Sans MS" pitchFamily="66" charset="0"/>
              </a:rPr>
              <a:t>use – </a:t>
            </a:r>
            <a:r>
              <a:rPr lang="cs-CZ" sz="2500" dirty="0" err="1" smtClean="0">
                <a:latin typeface="Comic Sans MS" pitchFamily="66" charset="0"/>
              </a:rPr>
              <a:t>used</a:t>
            </a:r>
            <a:endParaRPr lang="cs-CZ" sz="2500" dirty="0" smtClean="0">
              <a:latin typeface="Comic Sans MS" pitchFamily="66" charset="0"/>
            </a:endParaRPr>
          </a:p>
          <a:p>
            <a:r>
              <a:rPr lang="cs-CZ" sz="2500" dirty="0" err="1" smtClean="0">
                <a:latin typeface="Comic Sans MS" pitchFamily="66" charset="0"/>
              </a:rPr>
              <a:t>tidy</a:t>
            </a:r>
            <a:r>
              <a:rPr lang="cs-CZ" sz="2500" dirty="0" smtClean="0">
                <a:latin typeface="Comic Sans MS" pitchFamily="66" charset="0"/>
              </a:rPr>
              <a:t> - </a:t>
            </a:r>
            <a:r>
              <a:rPr lang="cs-CZ" sz="2500" dirty="0" err="1" smtClean="0">
                <a:latin typeface="Comic Sans MS" pitchFamily="66" charset="0"/>
              </a:rPr>
              <a:t>tidied</a:t>
            </a:r>
            <a:endParaRPr lang="cs-CZ" sz="2500" dirty="0">
              <a:latin typeface="Comic Sans MS"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linds(horizontal)">
                                      <p:cBhvr>
                                        <p:cTn id="19" dur="500"/>
                                        <p:tgtEl>
                                          <p:spTgt spid="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linds(horizontal)">
                                      <p:cBhvr>
                                        <p:cTn id="22" dur="500"/>
                                        <p:tgtEl>
                                          <p:spTgt spid="5">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blinds(horizontal)">
                                      <p:cBhvr>
                                        <p:cTn id="25" dur="500"/>
                                        <p:tgtEl>
                                          <p:spTgt spid="5">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blinds(horizontal)">
                                      <p:cBhvr>
                                        <p:cTn id="28" dur="500"/>
                                        <p:tgtEl>
                                          <p:spTgt spid="5">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blinds(horizontal)">
                                      <p:cBhvr>
                                        <p:cTn id="31" dur="500"/>
                                        <p:tgtEl>
                                          <p:spTgt spid="5">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5">
                                            <p:txEl>
                                              <p:pRg st="9" end="9"/>
                                            </p:txEl>
                                          </p:spTgt>
                                        </p:tgtEl>
                                        <p:attrNameLst>
                                          <p:attrName>style.visibility</p:attrName>
                                        </p:attrNameLst>
                                      </p:cBhvr>
                                      <p:to>
                                        <p:strVal val="visible"/>
                                      </p:to>
                                    </p:set>
                                    <p:animEffect transition="in" filter="blinds(horizontal)">
                                      <p:cBhvr>
                                        <p:cTn id="34" dur="500"/>
                                        <p:tgtEl>
                                          <p:spTgt spid="5">
                                            <p:txEl>
                                              <p:pRg st="9" end="9"/>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5">
                                            <p:txEl>
                                              <p:pRg st="10" end="10"/>
                                            </p:txEl>
                                          </p:spTgt>
                                        </p:tgtEl>
                                        <p:attrNameLst>
                                          <p:attrName>style.visibility</p:attrName>
                                        </p:attrNameLst>
                                      </p:cBhvr>
                                      <p:to>
                                        <p:strVal val="visible"/>
                                      </p:to>
                                    </p:set>
                                    <p:animEffect transition="in" filter="blinds(horizontal)">
                                      <p:cBhvr>
                                        <p:cTn id="37" dur="500"/>
                                        <p:tgtEl>
                                          <p:spTgt spid="5">
                                            <p:txEl>
                                              <p:pRg st="10" end="1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5">
                                            <p:txEl>
                                              <p:pRg st="11" end="11"/>
                                            </p:txEl>
                                          </p:spTgt>
                                        </p:tgtEl>
                                        <p:attrNameLst>
                                          <p:attrName>style.visibility</p:attrName>
                                        </p:attrNameLst>
                                      </p:cBhvr>
                                      <p:to>
                                        <p:strVal val="visible"/>
                                      </p:to>
                                    </p:set>
                                    <p:animEffect transition="in" filter="blinds(horizontal)">
                                      <p:cBhvr>
                                        <p:cTn id="40"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332656"/>
            <a:ext cx="8291264" cy="6264696"/>
          </a:xfrm>
        </p:spPr>
        <p:txBody>
          <a:bodyPr>
            <a:normAutofit lnSpcReduction="10000"/>
          </a:bodyPr>
          <a:lstStyle/>
          <a:p>
            <a:pPr>
              <a:lnSpc>
                <a:spcPct val="150000"/>
              </a:lnSpc>
              <a:spcBef>
                <a:spcPts val="0"/>
              </a:spcBef>
              <a:buNone/>
            </a:pPr>
            <a:r>
              <a:rPr lang="cs-CZ" sz="2500" b="1" dirty="0" err="1" smtClean="0">
                <a:latin typeface="Comic Sans MS" pitchFamily="66" charset="0"/>
              </a:rPr>
              <a:t>Correct</a:t>
            </a:r>
            <a:r>
              <a:rPr lang="cs-CZ" sz="2500" b="1" dirty="0" smtClean="0">
                <a:latin typeface="Comic Sans MS" pitchFamily="66" charset="0"/>
              </a:rPr>
              <a:t> </a:t>
            </a:r>
            <a:r>
              <a:rPr lang="cs-CZ" sz="2500" b="1" dirty="0" err="1" smtClean="0">
                <a:latin typeface="Comic Sans MS" pitchFamily="66" charset="0"/>
              </a:rPr>
              <a:t>the</a:t>
            </a:r>
            <a:r>
              <a:rPr lang="cs-CZ" sz="2500" b="1" dirty="0" smtClean="0">
                <a:latin typeface="Comic Sans MS" pitchFamily="66" charset="0"/>
              </a:rPr>
              <a:t> </a:t>
            </a:r>
            <a:r>
              <a:rPr lang="cs-CZ" sz="2500" b="1" dirty="0" err="1" smtClean="0">
                <a:latin typeface="Comic Sans MS" pitchFamily="66" charset="0"/>
              </a:rPr>
              <a:t>mistakes</a:t>
            </a:r>
            <a:r>
              <a:rPr lang="cs-CZ" sz="2500" b="1" dirty="0" smtClean="0">
                <a:latin typeface="Comic Sans MS" pitchFamily="66" charset="0"/>
              </a:rPr>
              <a:t>.</a:t>
            </a:r>
          </a:p>
          <a:p>
            <a:pPr>
              <a:lnSpc>
                <a:spcPct val="150000"/>
              </a:lnSpc>
              <a:spcBef>
                <a:spcPts val="0"/>
              </a:spcBef>
              <a:buNone/>
            </a:pPr>
            <a:endParaRPr lang="cs-CZ" sz="2500" b="1" dirty="0" smtClean="0">
              <a:latin typeface="Comic Sans MS" pitchFamily="66" charset="0"/>
            </a:endParaRPr>
          </a:p>
          <a:p>
            <a:pPr marL="566928" indent="-457200">
              <a:lnSpc>
                <a:spcPct val="150000"/>
              </a:lnSpc>
              <a:spcBef>
                <a:spcPts val="0"/>
              </a:spcBef>
              <a:buNone/>
            </a:pPr>
            <a:r>
              <a:rPr lang="cs-CZ" sz="2500" dirty="0" smtClean="0">
                <a:latin typeface="Comic Sans MS" pitchFamily="66" charset="0"/>
              </a:rPr>
              <a:t>1. I </a:t>
            </a:r>
            <a:r>
              <a:rPr lang="cs-CZ" sz="2500" dirty="0" err="1" smtClean="0">
                <a:latin typeface="Comic Sans MS" pitchFamily="66" charset="0"/>
              </a:rPr>
              <a:t>tryed</a:t>
            </a:r>
            <a:r>
              <a:rPr lang="cs-CZ" sz="2500" dirty="0" smtClean="0">
                <a:latin typeface="Comic Sans MS" pitchFamily="66" charset="0"/>
              </a:rPr>
              <a:t> to </a:t>
            </a:r>
            <a:r>
              <a:rPr lang="cs-CZ" sz="2500" dirty="0" err="1" smtClean="0">
                <a:latin typeface="Comic Sans MS" pitchFamily="66" charset="0"/>
              </a:rPr>
              <a:t>learn</a:t>
            </a:r>
            <a:r>
              <a:rPr lang="cs-CZ" sz="2500" dirty="0" smtClean="0">
                <a:latin typeface="Comic Sans MS" pitchFamily="66" charset="0"/>
              </a:rPr>
              <a:t> </a:t>
            </a:r>
            <a:r>
              <a:rPr lang="cs-CZ" sz="2500" dirty="0" err="1" smtClean="0">
                <a:latin typeface="Comic Sans MS" pitchFamily="66" charset="0"/>
              </a:rPr>
              <a:t>English</a:t>
            </a:r>
            <a:r>
              <a:rPr lang="cs-CZ" sz="2500" dirty="0" smtClean="0">
                <a:latin typeface="Comic Sans MS" pitchFamily="66" charset="0"/>
              </a:rPr>
              <a:t> </a:t>
            </a:r>
            <a:r>
              <a:rPr lang="cs-CZ" sz="2500" dirty="0" err="1" smtClean="0">
                <a:latin typeface="Comic Sans MS" pitchFamily="66" charset="0"/>
              </a:rPr>
              <a:t>words</a:t>
            </a:r>
            <a:r>
              <a:rPr lang="cs-CZ" sz="2500" dirty="0" smtClean="0">
                <a:latin typeface="Comic Sans MS" pitchFamily="66" charset="0"/>
              </a:rPr>
              <a:t> </a:t>
            </a:r>
            <a:r>
              <a:rPr lang="cs-CZ" sz="2500" dirty="0" err="1" smtClean="0">
                <a:latin typeface="Comic Sans MS" pitchFamily="66" charset="0"/>
              </a:rPr>
              <a:t>every</a:t>
            </a:r>
            <a:r>
              <a:rPr lang="cs-CZ" sz="2500" dirty="0" smtClean="0">
                <a:latin typeface="Comic Sans MS" pitchFamily="66" charset="0"/>
              </a:rPr>
              <a:t> </a:t>
            </a:r>
            <a:r>
              <a:rPr lang="cs-CZ" sz="2500" dirty="0" err="1" smtClean="0">
                <a:latin typeface="Comic Sans MS" pitchFamily="66" charset="0"/>
              </a:rPr>
              <a:t>day</a:t>
            </a:r>
            <a:r>
              <a:rPr lang="cs-CZ" sz="2500" dirty="0" smtClean="0">
                <a:latin typeface="Comic Sans MS" pitchFamily="66" charset="0"/>
              </a:rPr>
              <a:t>.</a:t>
            </a:r>
          </a:p>
          <a:p>
            <a:pPr marL="566928" indent="-457200">
              <a:lnSpc>
                <a:spcPct val="150000"/>
              </a:lnSpc>
              <a:spcBef>
                <a:spcPts val="0"/>
              </a:spcBef>
              <a:buNone/>
            </a:pPr>
            <a:endParaRPr lang="cs-CZ" sz="2500" b="1" dirty="0" smtClean="0">
              <a:latin typeface="Comic Sans MS" pitchFamily="66" charset="0"/>
            </a:endParaRPr>
          </a:p>
          <a:p>
            <a:pPr marL="566928" indent="-457200">
              <a:lnSpc>
                <a:spcPct val="150000"/>
              </a:lnSpc>
              <a:spcBef>
                <a:spcPts val="0"/>
              </a:spcBef>
              <a:buNone/>
            </a:pPr>
            <a:r>
              <a:rPr lang="cs-CZ" sz="2500" dirty="0" smtClean="0">
                <a:latin typeface="Comic Sans MS" pitchFamily="66" charset="0"/>
              </a:rPr>
              <a:t>2. Peter </a:t>
            </a:r>
            <a:r>
              <a:rPr lang="cs-CZ" sz="2500" dirty="0" err="1" smtClean="0">
                <a:latin typeface="Comic Sans MS" pitchFamily="66" charset="0"/>
              </a:rPr>
              <a:t>plaied</a:t>
            </a:r>
            <a:r>
              <a:rPr lang="cs-CZ" sz="2500" dirty="0" smtClean="0">
                <a:latin typeface="Comic Sans MS" pitchFamily="66" charset="0"/>
              </a:rPr>
              <a:t> </a:t>
            </a:r>
            <a:r>
              <a:rPr lang="cs-CZ" sz="2500" dirty="0" err="1" smtClean="0">
                <a:latin typeface="Comic Sans MS" pitchFamily="66" charset="0"/>
              </a:rPr>
              <a:t>volleyball</a:t>
            </a:r>
            <a:r>
              <a:rPr lang="cs-CZ" sz="2500" dirty="0" smtClean="0">
                <a:latin typeface="Comic Sans MS" pitchFamily="66" charset="0"/>
              </a:rPr>
              <a:t> </a:t>
            </a:r>
            <a:r>
              <a:rPr lang="cs-CZ" sz="2500" dirty="0" err="1" smtClean="0">
                <a:latin typeface="Comic Sans MS" pitchFamily="66" charset="0"/>
              </a:rPr>
              <a:t>yesterday</a:t>
            </a:r>
            <a:r>
              <a:rPr lang="cs-CZ" sz="2500" dirty="0" smtClean="0">
                <a:latin typeface="Comic Sans MS" pitchFamily="66" charset="0"/>
              </a:rPr>
              <a:t>.</a:t>
            </a:r>
          </a:p>
          <a:p>
            <a:pPr marL="566928" indent="-457200">
              <a:lnSpc>
                <a:spcPct val="150000"/>
              </a:lnSpc>
              <a:spcBef>
                <a:spcPts val="0"/>
              </a:spcBef>
              <a:buNone/>
            </a:pPr>
            <a:endParaRPr lang="cs-CZ" sz="2500" dirty="0" smtClean="0">
              <a:latin typeface="Comic Sans MS" pitchFamily="66" charset="0"/>
            </a:endParaRPr>
          </a:p>
          <a:p>
            <a:pPr marL="566928" indent="-457200">
              <a:lnSpc>
                <a:spcPct val="150000"/>
              </a:lnSpc>
              <a:spcBef>
                <a:spcPts val="0"/>
              </a:spcBef>
              <a:buNone/>
            </a:pPr>
            <a:r>
              <a:rPr lang="cs-CZ" sz="2500" dirty="0" smtClean="0">
                <a:latin typeface="Comic Sans MS" pitchFamily="66" charset="0"/>
              </a:rPr>
              <a:t>3. </a:t>
            </a:r>
            <a:r>
              <a:rPr lang="cs-CZ" sz="2500" dirty="0" err="1" smtClean="0">
                <a:latin typeface="Comic Sans MS" pitchFamily="66" charset="0"/>
              </a:rPr>
              <a:t>They</a:t>
            </a:r>
            <a:r>
              <a:rPr lang="cs-CZ" sz="2500" dirty="0" smtClean="0">
                <a:latin typeface="Comic Sans MS" pitchFamily="66" charset="0"/>
              </a:rPr>
              <a:t> </a:t>
            </a:r>
            <a:r>
              <a:rPr lang="cs-CZ" sz="2500" dirty="0" err="1" smtClean="0">
                <a:latin typeface="Comic Sans MS" pitchFamily="66" charset="0"/>
              </a:rPr>
              <a:t>liveed</a:t>
            </a:r>
            <a:r>
              <a:rPr lang="cs-CZ" sz="2500" dirty="0" smtClean="0">
                <a:latin typeface="Comic Sans MS" pitchFamily="66" charset="0"/>
              </a:rPr>
              <a:t> in London </a:t>
            </a:r>
            <a:r>
              <a:rPr lang="cs-CZ" sz="2500" dirty="0" err="1" smtClean="0">
                <a:latin typeface="Comic Sans MS" pitchFamily="66" charset="0"/>
              </a:rPr>
              <a:t>for</a:t>
            </a:r>
            <a:r>
              <a:rPr lang="cs-CZ" sz="2500" dirty="0" smtClean="0">
                <a:latin typeface="Comic Sans MS" pitchFamily="66" charset="0"/>
              </a:rPr>
              <a:t> </a:t>
            </a:r>
            <a:r>
              <a:rPr lang="cs-CZ" sz="2500" dirty="0" err="1" smtClean="0">
                <a:latin typeface="Comic Sans MS" pitchFamily="66" charset="0"/>
              </a:rPr>
              <a:t>five</a:t>
            </a:r>
            <a:r>
              <a:rPr lang="cs-CZ" sz="2500" dirty="0" smtClean="0">
                <a:latin typeface="Comic Sans MS" pitchFamily="66" charset="0"/>
              </a:rPr>
              <a:t> </a:t>
            </a:r>
            <a:r>
              <a:rPr lang="cs-CZ" sz="2500" dirty="0" err="1" smtClean="0">
                <a:latin typeface="Comic Sans MS" pitchFamily="66" charset="0"/>
              </a:rPr>
              <a:t>years</a:t>
            </a:r>
            <a:r>
              <a:rPr lang="cs-CZ" sz="2500" dirty="0" smtClean="0">
                <a:latin typeface="Comic Sans MS" pitchFamily="66" charset="0"/>
              </a:rPr>
              <a:t>.</a:t>
            </a:r>
          </a:p>
          <a:p>
            <a:pPr marL="566928" indent="-457200">
              <a:lnSpc>
                <a:spcPct val="150000"/>
              </a:lnSpc>
              <a:spcBef>
                <a:spcPts val="0"/>
              </a:spcBef>
              <a:buNone/>
            </a:pPr>
            <a:endParaRPr lang="cs-CZ" sz="2500" dirty="0" smtClean="0">
              <a:latin typeface="Comic Sans MS" pitchFamily="66" charset="0"/>
            </a:endParaRPr>
          </a:p>
          <a:p>
            <a:pPr marL="566928" indent="-457200">
              <a:lnSpc>
                <a:spcPct val="150000"/>
              </a:lnSpc>
              <a:spcBef>
                <a:spcPts val="0"/>
              </a:spcBef>
              <a:buNone/>
            </a:pPr>
            <a:r>
              <a:rPr lang="cs-CZ" sz="2500" dirty="0" smtClean="0">
                <a:latin typeface="Comic Sans MS" pitchFamily="66" charset="0"/>
              </a:rPr>
              <a:t>4. </a:t>
            </a:r>
            <a:r>
              <a:rPr lang="cs-CZ" sz="2500" dirty="0" err="1" smtClean="0">
                <a:latin typeface="Comic Sans MS" pitchFamily="66" charset="0"/>
              </a:rPr>
              <a:t>She</a:t>
            </a:r>
            <a:r>
              <a:rPr lang="cs-CZ" sz="2500" dirty="0" smtClean="0">
                <a:latin typeface="Comic Sans MS" pitchFamily="66" charset="0"/>
              </a:rPr>
              <a:t> </a:t>
            </a:r>
            <a:r>
              <a:rPr lang="cs-CZ" sz="2500" dirty="0" err="1" smtClean="0">
                <a:latin typeface="Comic Sans MS" pitchFamily="66" charset="0"/>
              </a:rPr>
              <a:t>droped</a:t>
            </a:r>
            <a:r>
              <a:rPr lang="cs-CZ" sz="2500" dirty="0" smtClean="0">
                <a:latin typeface="Comic Sans MS" pitchFamily="66" charset="0"/>
              </a:rPr>
              <a:t> her mobile </a:t>
            </a:r>
            <a:r>
              <a:rPr lang="cs-CZ" sz="2500" dirty="0" err="1" smtClean="0">
                <a:latin typeface="Comic Sans MS" pitchFamily="66" charset="0"/>
              </a:rPr>
              <a:t>phone</a:t>
            </a:r>
            <a:r>
              <a:rPr lang="cs-CZ" sz="2500" dirty="0" smtClean="0">
                <a:latin typeface="Comic Sans MS" pitchFamily="66" charset="0"/>
              </a:rPr>
              <a:t>.</a:t>
            </a:r>
          </a:p>
          <a:p>
            <a:pPr marL="566928" indent="-457200">
              <a:lnSpc>
                <a:spcPct val="150000"/>
              </a:lnSpc>
              <a:spcBef>
                <a:spcPts val="0"/>
              </a:spcBef>
              <a:buNone/>
            </a:pPr>
            <a:endParaRPr lang="cs-CZ" sz="2500" dirty="0" smtClean="0">
              <a:latin typeface="Comic Sans MS" pitchFamily="66" charset="0"/>
            </a:endParaRPr>
          </a:p>
          <a:p>
            <a:pPr marL="566928" indent="-457200">
              <a:lnSpc>
                <a:spcPct val="150000"/>
              </a:lnSpc>
              <a:spcBef>
                <a:spcPts val="0"/>
              </a:spcBef>
              <a:buNone/>
            </a:pPr>
            <a:r>
              <a:rPr lang="cs-CZ" sz="2500" dirty="0" smtClean="0">
                <a:latin typeface="Comic Sans MS" pitchFamily="66" charset="0"/>
              </a:rPr>
              <a:t>5. </a:t>
            </a:r>
            <a:r>
              <a:rPr lang="cs-CZ" sz="2500" dirty="0" err="1" smtClean="0">
                <a:latin typeface="Comic Sans MS" pitchFamily="66" charset="0"/>
              </a:rPr>
              <a:t>We</a:t>
            </a:r>
            <a:r>
              <a:rPr lang="cs-CZ" sz="2500" dirty="0" smtClean="0">
                <a:latin typeface="Comic Sans MS" pitchFamily="66" charset="0"/>
              </a:rPr>
              <a:t> </a:t>
            </a:r>
            <a:r>
              <a:rPr lang="cs-CZ" sz="2500" dirty="0" err="1" smtClean="0">
                <a:latin typeface="Comic Sans MS" pitchFamily="66" charset="0"/>
              </a:rPr>
              <a:t>traveled</a:t>
            </a:r>
            <a:r>
              <a:rPr lang="cs-CZ" sz="2500" dirty="0" smtClean="0">
                <a:latin typeface="Comic Sans MS" pitchFamily="66" charset="0"/>
              </a:rPr>
              <a:t> to Japan.</a:t>
            </a:r>
          </a:p>
        </p:txBody>
      </p:sp>
      <p:cxnSp>
        <p:nvCxnSpPr>
          <p:cNvPr id="5" name="Přímá spojovací čára 4"/>
          <p:cNvCxnSpPr/>
          <p:nvPr/>
        </p:nvCxnSpPr>
        <p:spPr>
          <a:xfrm flipH="1">
            <a:off x="1403648" y="1484784"/>
            <a:ext cx="504056" cy="49476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TextovéPole 13"/>
          <p:cNvSpPr txBox="1"/>
          <p:nvPr/>
        </p:nvSpPr>
        <p:spPr>
          <a:xfrm>
            <a:off x="1115616" y="1124744"/>
            <a:ext cx="1296144"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trie</a:t>
            </a:r>
            <a:r>
              <a:rPr lang="cs-CZ" sz="2500" i="1" dirty="0" smtClean="0">
                <a:solidFill>
                  <a:srgbClr val="FFC000"/>
                </a:solidFill>
                <a:latin typeface="Comic Sans MS" pitchFamily="66" charset="0"/>
              </a:rPr>
              <a:t> d</a:t>
            </a:r>
            <a:endParaRPr lang="cs-CZ" sz="2500" i="1" dirty="0">
              <a:solidFill>
                <a:srgbClr val="FFC000"/>
              </a:solidFill>
              <a:latin typeface="Comic Sans MS" pitchFamily="66" charset="0"/>
            </a:endParaRPr>
          </a:p>
        </p:txBody>
      </p:sp>
      <p:cxnSp>
        <p:nvCxnSpPr>
          <p:cNvPr id="17" name="Přímá spojovací čára 16"/>
          <p:cNvCxnSpPr/>
          <p:nvPr/>
        </p:nvCxnSpPr>
        <p:spPr>
          <a:xfrm>
            <a:off x="1475656" y="1556792"/>
            <a:ext cx="360040" cy="43204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Přímá spojovací čára 21"/>
          <p:cNvCxnSpPr/>
          <p:nvPr/>
        </p:nvCxnSpPr>
        <p:spPr>
          <a:xfrm>
            <a:off x="2195736" y="2636912"/>
            <a:ext cx="360040" cy="43204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TextovéPole 22"/>
          <p:cNvSpPr txBox="1"/>
          <p:nvPr/>
        </p:nvSpPr>
        <p:spPr>
          <a:xfrm>
            <a:off x="1835696" y="2204864"/>
            <a:ext cx="1368152"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played</a:t>
            </a:r>
            <a:endParaRPr lang="cs-CZ" sz="2500" i="1" dirty="0">
              <a:solidFill>
                <a:srgbClr val="FFC000"/>
              </a:solidFill>
              <a:latin typeface="Comic Sans MS" pitchFamily="66" charset="0"/>
            </a:endParaRPr>
          </a:p>
        </p:txBody>
      </p:sp>
      <p:cxnSp>
        <p:nvCxnSpPr>
          <p:cNvPr id="27" name="Přímá spojovací čára 26"/>
          <p:cNvCxnSpPr/>
          <p:nvPr/>
        </p:nvCxnSpPr>
        <p:spPr>
          <a:xfrm flipH="1">
            <a:off x="2051720" y="2564904"/>
            <a:ext cx="504056" cy="4947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Přímá spojovací čára 27"/>
          <p:cNvCxnSpPr/>
          <p:nvPr/>
        </p:nvCxnSpPr>
        <p:spPr>
          <a:xfrm flipH="1">
            <a:off x="1979712" y="3645024"/>
            <a:ext cx="504056" cy="4947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Přímá spojovací čára 28"/>
          <p:cNvCxnSpPr/>
          <p:nvPr/>
        </p:nvCxnSpPr>
        <p:spPr>
          <a:xfrm flipH="1">
            <a:off x="1979712" y="4725144"/>
            <a:ext cx="504056" cy="4947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Přímá spojovací čára 30"/>
          <p:cNvCxnSpPr/>
          <p:nvPr/>
        </p:nvCxnSpPr>
        <p:spPr>
          <a:xfrm>
            <a:off x="1907704" y="3645024"/>
            <a:ext cx="360040" cy="43204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Přímá spojovací čára 31"/>
          <p:cNvCxnSpPr/>
          <p:nvPr/>
        </p:nvCxnSpPr>
        <p:spPr>
          <a:xfrm>
            <a:off x="1979712" y="4797152"/>
            <a:ext cx="360040" cy="43204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Přímá spojovací čára 35"/>
          <p:cNvCxnSpPr/>
          <p:nvPr/>
        </p:nvCxnSpPr>
        <p:spPr>
          <a:xfrm flipH="1">
            <a:off x="1835696" y="5805264"/>
            <a:ext cx="432048" cy="4227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Přímá spojovací čára 36"/>
          <p:cNvCxnSpPr/>
          <p:nvPr/>
        </p:nvCxnSpPr>
        <p:spPr>
          <a:xfrm>
            <a:off x="1907704" y="5805264"/>
            <a:ext cx="360040" cy="43204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9" name="TextovéPole 38"/>
          <p:cNvSpPr txBox="1"/>
          <p:nvPr/>
        </p:nvSpPr>
        <p:spPr>
          <a:xfrm>
            <a:off x="1763688" y="3284270"/>
            <a:ext cx="1592560"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lived</a:t>
            </a:r>
            <a:endParaRPr lang="cs-CZ" sz="2500" i="1" dirty="0">
              <a:solidFill>
                <a:srgbClr val="FFC000"/>
              </a:solidFill>
              <a:latin typeface="Comic Sans MS" pitchFamily="66" charset="0"/>
            </a:endParaRPr>
          </a:p>
        </p:txBody>
      </p:sp>
      <p:sp>
        <p:nvSpPr>
          <p:cNvPr id="40" name="TextovéPole 39"/>
          <p:cNvSpPr txBox="1"/>
          <p:nvPr/>
        </p:nvSpPr>
        <p:spPr>
          <a:xfrm>
            <a:off x="1547664" y="4365104"/>
            <a:ext cx="1584176"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dropped</a:t>
            </a:r>
            <a:endParaRPr lang="cs-CZ" sz="2500" i="1" dirty="0">
              <a:solidFill>
                <a:srgbClr val="FFC000"/>
              </a:solidFill>
              <a:latin typeface="Comic Sans MS" pitchFamily="66" charset="0"/>
            </a:endParaRPr>
          </a:p>
        </p:txBody>
      </p:sp>
      <p:sp>
        <p:nvSpPr>
          <p:cNvPr id="41" name="TextovéPole 40"/>
          <p:cNvSpPr txBox="1"/>
          <p:nvPr/>
        </p:nvSpPr>
        <p:spPr>
          <a:xfrm>
            <a:off x="1403648" y="5373216"/>
            <a:ext cx="1880592" cy="477054"/>
          </a:xfrm>
          <a:prstGeom prst="rect">
            <a:avLst/>
          </a:prstGeom>
          <a:noFill/>
        </p:spPr>
        <p:txBody>
          <a:bodyPr wrap="square" rtlCol="0">
            <a:spAutoFit/>
          </a:bodyPr>
          <a:lstStyle/>
          <a:p>
            <a:r>
              <a:rPr lang="cs-CZ" sz="2500" i="1" dirty="0" err="1" smtClean="0">
                <a:solidFill>
                  <a:srgbClr val="FFC000"/>
                </a:solidFill>
                <a:latin typeface="Comic Sans MS" pitchFamily="66" charset="0"/>
              </a:rPr>
              <a:t>travelled</a:t>
            </a:r>
            <a:endParaRPr lang="cs-CZ" sz="2500" i="1" dirty="0">
              <a:solidFill>
                <a:srgbClr val="FFC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linds(horizontal)">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linds(horizontal)">
                                      <p:cBhvr>
                                        <p:cTn id="37" dur="500"/>
                                        <p:tgtEl>
                                          <p:spTgt spid="2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linds(horizontal)">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horizontal)">
                                      <p:cBhvr>
                                        <p:cTn id="47" dur="500"/>
                                        <p:tgtEl>
                                          <p:spTgt spid="3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blinds(horizontal)">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linds(horizontal)">
                                      <p:cBhvr>
                                        <p:cTn id="57" dur="500"/>
                                        <p:tgtEl>
                                          <p:spTgt spid="3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blinds(horizontal)">
                                      <p:cBhvr>
                                        <p:cTn id="62" dur="500"/>
                                        <p:tgtEl>
                                          <p:spTgt spid="4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blinds(horizontal)">
                                      <p:cBhvr>
                                        <p:cTn id="67" dur="500"/>
                                        <p:tgtEl>
                                          <p:spTgt spid="3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blinds(horizontal)">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blinds(horizontal)">
                                      <p:cBhvr>
                                        <p:cTn id="7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sah 1"/>
          <p:cNvSpPr>
            <a:spLocks noGrp="1"/>
          </p:cNvSpPr>
          <p:nvPr>
            <p:ph idx="1"/>
          </p:nvPr>
        </p:nvSpPr>
        <p:spPr>
          <a:xfrm>
            <a:off x="395536" y="476672"/>
            <a:ext cx="8291264" cy="5530619"/>
          </a:xfrm>
        </p:spPr>
        <p:txBody>
          <a:bodyPr>
            <a:normAutofit/>
          </a:bodyPr>
          <a:lstStyle/>
          <a:p>
            <a:pPr>
              <a:buNone/>
            </a:pPr>
            <a:r>
              <a:rPr lang="cs-CZ" sz="2500" b="1" dirty="0" err="1" smtClean="0">
                <a:latin typeface="Comic Sans MS" pitchFamily="66" charset="0"/>
              </a:rPr>
              <a:t>Translate</a:t>
            </a:r>
            <a:r>
              <a:rPr lang="cs-CZ" sz="2500" b="1" dirty="0" smtClean="0">
                <a:latin typeface="Comic Sans MS" pitchFamily="66" charset="0"/>
              </a:rPr>
              <a:t>.</a:t>
            </a:r>
          </a:p>
          <a:p>
            <a:pPr marL="566928" indent="-457200">
              <a:buNone/>
            </a:pPr>
            <a:r>
              <a:rPr lang="cs-CZ" sz="2500" dirty="0" smtClean="0">
                <a:latin typeface="Comic Sans MS" pitchFamily="66" charset="0"/>
              </a:rPr>
              <a:t>1. Jane </a:t>
            </a:r>
            <a:r>
              <a:rPr lang="cs-CZ" sz="2500" dirty="0" err="1" smtClean="0">
                <a:latin typeface="Comic Sans MS" pitchFamily="66" charset="0"/>
              </a:rPr>
              <a:t>studied</a:t>
            </a:r>
            <a:r>
              <a:rPr lang="cs-CZ" sz="2500" dirty="0" smtClean="0">
                <a:latin typeface="Comic Sans MS" pitchFamily="66" charset="0"/>
              </a:rPr>
              <a:t> </a:t>
            </a:r>
            <a:r>
              <a:rPr lang="cs-CZ" sz="2500" dirty="0" err="1" smtClean="0">
                <a:latin typeface="Comic Sans MS" pitchFamily="66" charset="0"/>
              </a:rPr>
              <a:t>all</a:t>
            </a:r>
            <a:r>
              <a:rPr lang="cs-CZ" sz="2500" dirty="0" smtClean="0">
                <a:latin typeface="Comic Sans MS" pitchFamily="66" charset="0"/>
              </a:rPr>
              <a:t> </a:t>
            </a:r>
            <a:r>
              <a:rPr lang="cs-CZ" sz="2500" dirty="0" err="1" smtClean="0">
                <a:latin typeface="Comic Sans MS" pitchFamily="66" charset="0"/>
              </a:rPr>
              <a:t>day</a:t>
            </a:r>
            <a:r>
              <a:rPr lang="cs-CZ" sz="2500" dirty="0" smtClean="0">
                <a:latin typeface="Comic Sans MS" pitchFamily="66" charset="0"/>
              </a:rPr>
              <a:t>.</a:t>
            </a:r>
          </a:p>
          <a:p>
            <a:pPr marL="566928" indent="-457200">
              <a:buNone/>
            </a:pPr>
            <a:r>
              <a:rPr lang="cs-CZ" sz="2500" i="1" smtClean="0">
                <a:solidFill>
                  <a:srgbClr val="F6A20A"/>
                </a:solidFill>
                <a:latin typeface="Comic Sans MS" pitchFamily="66" charset="0"/>
              </a:rPr>
              <a:t>	Jane </a:t>
            </a:r>
            <a:r>
              <a:rPr lang="cs-CZ" sz="2500" i="1" dirty="0" smtClean="0">
                <a:solidFill>
                  <a:srgbClr val="F6A20A"/>
                </a:solidFill>
                <a:latin typeface="Comic Sans MS" pitchFamily="66" charset="0"/>
              </a:rPr>
              <a:t>studovala celý den.	</a:t>
            </a:r>
          </a:p>
          <a:p>
            <a:pPr marL="566928" indent="-457200">
              <a:buNone/>
            </a:pPr>
            <a:r>
              <a:rPr lang="cs-CZ" sz="2500" dirty="0" smtClean="0">
                <a:latin typeface="Comic Sans MS" pitchFamily="66" charset="0"/>
              </a:rPr>
              <a:t>2. His </a:t>
            </a:r>
            <a:r>
              <a:rPr lang="cs-CZ" sz="2500" dirty="0" err="1" smtClean="0">
                <a:latin typeface="Comic Sans MS" pitchFamily="66" charset="0"/>
              </a:rPr>
              <a:t>grandmother</a:t>
            </a:r>
            <a:r>
              <a:rPr lang="cs-CZ" sz="2500" dirty="0" smtClean="0">
                <a:latin typeface="Comic Sans MS" pitchFamily="66" charset="0"/>
              </a:rPr>
              <a:t> </a:t>
            </a:r>
            <a:r>
              <a:rPr lang="cs-CZ" sz="2500" dirty="0" err="1" smtClean="0">
                <a:latin typeface="Comic Sans MS" pitchFamily="66" charset="0"/>
              </a:rPr>
              <a:t>died</a:t>
            </a:r>
            <a:r>
              <a:rPr lang="cs-CZ" sz="2500" dirty="0" smtClean="0">
                <a:latin typeface="Comic Sans MS" pitchFamily="66" charset="0"/>
              </a:rPr>
              <a:t> last </a:t>
            </a:r>
            <a:r>
              <a:rPr lang="cs-CZ" sz="2500" dirty="0" err="1" smtClean="0">
                <a:latin typeface="Comic Sans MS" pitchFamily="66" charset="0"/>
              </a:rPr>
              <a:t>year</a:t>
            </a:r>
            <a:r>
              <a:rPr lang="cs-CZ" sz="2500" dirty="0" smtClean="0">
                <a:latin typeface="Comic Sans MS" pitchFamily="66" charset="0"/>
              </a:rPr>
              <a:t>.</a:t>
            </a:r>
          </a:p>
          <a:p>
            <a:pPr marL="566928" indent="-457200">
              <a:buNone/>
            </a:pPr>
            <a:r>
              <a:rPr lang="cs-CZ" sz="2500" dirty="0" smtClean="0">
                <a:latin typeface="Comic Sans MS" pitchFamily="66" charset="0"/>
              </a:rPr>
              <a:t>	</a:t>
            </a:r>
            <a:r>
              <a:rPr lang="cs-CZ" sz="2500" i="1" dirty="0" smtClean="0">
                <a:solidFill>
                  <a:srgbClr val="F6A20A"/>
                </a:solidFill>
                <a:latin typeface="Comic Sans MS" pitchFamily="66" charset="0"/>
              </a:rPr>
              <a:t>Jeho babička zemřela minulý rok.</a:t>
            </a:r>
          </a:p>
          <a:p>
            <a:pPr marL="566928" indent="-457200">
              <a:buNone/>
            </a:pPr>
            <a:r>
              <a:rPr lang="cs-CZ" sz="2500" dirty="0" smtClean="0">
                <a:latin typeface="Comic Sans MS" pitchFamily="66" charset="0"/>
              </a:rPr>
              <a:t>3. Včera jsem navštívila babičku.</a:t>
            </a:r>
          </a:p>
          <a:p>
            <a:pPr marL="566928" indent="-457200">
              <a:buNone/>
            </a:pPr>
            <a:r>
              <a:rPr lang="cs-CZ" sz="2500" i="1" dirty="0" smtClean="0">
                <a:solidFill>
                  <a:srgbClr val="F6A20A"/>
                </a:solidFill>
                <a:latin typeface="Comic Sans MS" pitchFamily="66" charset="0"/>
              </a:rPr>
              <a:t>	I </a:t>
            </a:r>
            <a:r>
              <a:rPr lang="cs-CZ" sz="2500" i="1" dirty="0" err="1" smtClean="0">
                <a:solidFill>
                  <a:srgbClr val="F6A20A"/>
                </a:solidFill>
                <a:latin typeface="Comic Sans MS" pitchFamily="66" charset="0"/>
              </a:rPr>
              <a:t>visited</a:t>
            </a:r>
            <a:r>
              <a:rPr lang="cs-CZ" sz="2500" i="1" dirty="0" smtClean="0">
                <a:solidFill>
                  <a:srgbClr val="F6A20A"/>
                </a:solidFill>
                <a:latin typeface="Comic Sans MS" pitchFamily="66" charset="0"/>
              </a:rPr>
              <a:t> my </a:t>
            </a:r>
            <a:r>
              <a:rPr lang="cs-CZ" sz="2500" i="1" dirty="0" err="1" smtClean="0">
                <a:solidFill>
                  <a:srgbClr val="F6A20A"/>
                </a:solidFill>
                <a:latin typeface="Comic Sans MS" pitchFamily="66" charset="0"/>
              </a:rPr>
              <a:t>grandma</a:t>
            </a: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yesterday</a:t>
            </a:r>
            <a:r>
              <a:rPr lang="cs-CZ" sz="2500" i="1" dirty="0" smtClean="0">
                <a:solidFill>
                  <a:srgbClr val="F6A20A"/>
                </a:solidFill>
                <a:latin typeface="Comic Sans MS" pitchFamily="66" charset="0"/>
              </a:rPr>
              <a:t>.</a:t>
            </a:r>
          </a:p>
          <a:p>
            <a:pPr marL="566928" indent="-457200">
              <a:buNone/>
            </a:pPr>
            <a:r>
              <a:rPr lang="cs-CZ" sz="2500" dirty="0" smtClean="0">
                <a:latin typeface="Comic Sans MS" pitchFamily="66" charset="0"/>
              </a:rPr>
              <a:t>4. Hráli jsme počítačové hry.</a:t>
            </a:r>
          </a:p>
          <a:p>
            <a:pPr marL="566928" indent="-457200">
              <a:buNone/>
            </a:pPr>
            <a:r>
              <a:rPr lang="cs-CZ" sz="2500" dirty="0" smtClean="0">
                <a:latin typeface="Comic Sans MS" pitchFamily="66" charset="0"/>
              </a:rPr>
              <a:t>	</a:t>
            </a:r>
            <a:r>
              <a:rPr lang="cs-CZ" sz="2500" i="1" dirty="0" err="1" smtClean="0">
                <a:solidFill>
                  <a:srgbClr val="F6A20A"/>
                </a:solidFill>
                <a:latin typeface="Comic Sans MS" pitchFamily="66" charset="0"/>
              </a:rPr>
              <a:t>We</a:t>
            </a: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played</a:t>
            </a: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computer</a:t>
            </a: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games</a:t>
            </a:r>
            <a:r>
              <a:rPr lang="cs-CZ" sz="2500" i="1" dirty="0" smtClean="0">
                <a:solidFill>
                  <a:srgbClr val="F6A20A"/>
                </a:solidFill>
                <a:latin typeface="Comic Sans MS" pitchFamily="66" charset="0"/>
              </a:rPr>
              <a:t>.</a:t>
            </a:r>
          </a:p>
          <a:p>
            <a:pPr marL="566928" indent="-457200">
              <a:buNone/>
            </a:pPr>
            <a:r>
              <a:rPr lang="cs-CZ" sz="2500" dirty="0" smtClean="0">
                <a:latin typeface="Comic Sans MS" pitchFamily="66" charset="0"/>
              </a:rPr>
              <a:t>5.  Přestěhovali se do Prahy minulý týden.</a:t>
            </a:r>
            <a:endParaRPr lang="cs-CZ" sz="2500" dirty="0" err="1" smtClean="0">
              <a:latin typeface="Comic Sans MS" pitchFamily="66" charset="0"/>
            </a:endParaRPr>
          </a:p>
          <a:p>
            <a:pPr marL="566928" indent="-457200">
              <a:buNone/>
            </a:pP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They</a:t>
            </a:r>
            <a:r>
              <a:rPr lang="cs-CZ" sz="2500" i="1" dirty="0" smtClean="0">
                <a:solidFill>
                  <a:srgbClr val="F6A20A"/>
                </a:solidFill>
                <a:latin typeface="Comic Sans MS" pitchFamily="66" charset="0"/>
              </a:rPr>
              <a:t> </a:t>
            </a:r>
            <a:r>
              <a:rPr lang="cs-CZ" sz="2500" i="1" dirty="0" err="1" smtClean="0">
                <a:solidFill>
                  <a:srgbClr val="F6A20A"/>
                </a:solidFill>
                <a:latin typeface="Comic Sans MS" pitchFamily="66" charset="0"/>
              </a:rPr>
              <a:t>moved</a:t>
            </a:r>
            <a:r>
              <a:rPr lang="cs-CZ" sz="2500" i="1" dirty="0" smtClean="0">
                <a:solidFill>
                  <a:srgbClr val="F6A20A"/>
                </a:solidFill>
                <a:latin typeface="Comic Sans MS" pitchFamily="66" charset="0"/>
              </a:rPr>
              <a:t> to </a:t>
            </a:r>
            <a:r>
              <a:rPr lang="cs-CZ" sz="2500" i="1" dirty="0" err="1" smtClean="0">
                <a:solidFill>
                  <a:srgbClr val="F6A20A"/>
                </a:solidFill>
                <a:latin typeface="Comic Sans MS" pitchFamily="66" charset="0"/>
              </a:rPr>
              <a:t>Prague</a:t>
            </a:r>
            <a:r>
              <a:rPr lang="cs-CZ" sz="2500" i="1" dirty="0" smtClean="0">
                <a:solidFill>
                  <a:srgbClr val="F6A20A"/>
                </a:solidFill>
                <a:latin typeface="Comic Sans MS" pitchFamily="66" charset="0"/>
              </a:rPr>
              <a:t> last </a:t>
            </a:r>
            <a:r>
              <a:rPr lang="cs-CZ" sz="2500" i="1" dirty="0" err="1" smtClean="0">
                <a:solidFill>
                  <a:srgbClr val="F6A20A"/>
                </a:solidFill>
                <a:latin typeface="Comic Sans MS" pitchFamily="66" charset="0"/>
              </a:rPr>
              <a:t>week</a:t>
            </a:r>
            <a:r>
              <a:rPr lang="cs-CZ" sz="2500" i="1" dirty="0" smtClean="0">
                <a:solidFill>
                  <a:srgbClr val="F6A20A"/>
                </a:solidFill>
                <a:latin typeface="Comic Sans MS" pitchFamily="66"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ox(out)">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box(out)">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box(out)">
                                      <p:cBhvr>
                                        <p:cTn id="17" dur="500"/>
                                        <p:tgtEl>
                                          <p:spTgt spid="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2">
                                            <p:txEl>
                                              <p:pRg st="8" end="8"/>
                                            </p:txEl>
                                          </p:spTgt>
                                        </p:tgtEl>
                                        <p:attrNameLst>
                                          <p:attrName>style.visibility</p:attrName>
                                        </p:attrNameLst>
                                      </p:cBhvr>
                                      <p:to>
                                        <p:strVal val="visible"/>
                                      </p:to>
                                    </p:set>
                                    <p:animEffect transition="in" filter="box(out)">
                                      <p:cBhvr>
                                        <p:cTn id="22" dur="500"/>
                                        <p:tgtEl>
                                          <p:spTgt spid="2">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animEffect transition="in" filter="box(out)">
                                      <p:cBhvr>
                                        <p:cTn id="27"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hluk">
  <a:themeElements>
    <a:clrScheme name="Vlastní 4">
      <a:dk1>
        <a:sysClr val="windowText" lastClr="000000"/>
      </a:dk1>
      <a:lt1>
        <a:sysClr val="window" lastClr="FFFFFF"/>
      </a:lt1>
      <a:dk2>
        <a:srgbClr val="464646"/>
      </a:dk2>
      <a:lt2>
        <a:srgbClr val="DEF5FA"/>
      </a:lt2>
      <a:accent1>
        <a:srgbClr val="F2B800"/>
      </a:accent1>
      <a:accent2>
        <a:srgbClr val="FEE8F4"/>
      </a:accent2>
      <a:accent3>
        <a:srgbClr val="EB641B"/>
      </a:accent3>
      <a:accent4>
        <a:srgbClr val="C00000"/>
      </a:accent4>
      <a:accent5>
        <a:srgbClr val="FF0000"/>
      </a:accent5>
      <a:accent6>
        <a:srgbClr val="7D3C4A"/>
      </a:accent6>
      <a:hlink>
        <a:srgbClr val="FF8119"/>
      </a:hlink>
      <a:folHlink>
        <a:srgbClr val="44B9E8"/>
      </a:folHlink>
    </a:clrScheme>
    <a:fontScheme name="Shlu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Shlu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672</TotalTime>
  <Words>405</Words>
  <Application>Microsoft Office PowerPoint</Application>
  <PresentationFormat>Předvádění na obrazovce (4:3)</PresentationFormat>
  <Paragraphs>133</Paragraphs>
  <Slides>12</Slides>
  <Notes>0</Notes>
  <HiddenSlides>0</HiddenSlides>
  <MMClips>0</MMClips>
  <ScaleCrop>false</ScaleCrop>
  <HeadingPairs>
    <vt:vector size="6" baseType="variant">
      <vt:variant>
        <vt:lpstr>Motiv</vt:lpstr>
      </vt:variant>
      <vt:variant>
        <vt:i4>1</vt:i4>
      </vt:variant>
      <vt:variant>
        <vt:lpstr>Vložené servery OLE</vt:lpstr>
      </vt:variant>
      <vt:variant>
        <vt:i4>1</vt:i4>
      </vt:variant>
      <vt:variant>
        <vt:lpstr>Nadpisy snímků</vt:lpstr>
      </vt:variant>
      <vt:variant>
        <vt:i4>12</vt:i4>
      </vt:variant>
    </vt:vector>
  </HeadingPairs>
  <TitlesOfParts>
    <vt:vector size="14" baseType="lpstr">
      <vt:lpstr>Shluk</vt:lpstr>
      <vt:lpstr>List</vt:lpstr>
      <vt:lpstr>Snímek 1</vt:lpstr>
      <vt:lpstr>Past Simple – Regular Verbs (minulý čas prostý – pravidelná slovesa)</vt:lpstr>
      <vt:lpstr>Tvoření</vt:lpstr>
      <vt:lpstr>Snímek 4</vt:lpstr>
      <vt:lpstr>Snímek 5</vt:lpstr>
      <vt:lpstr>Snímek 6</vt:lpstr>
      <vt:lpstr>Snímek 7</vt:lpstr>
      <vt:lpstr>Snímek 8</vt:lpstr>
      <vt:lpstr>Snímek 9</vt:lpstr>
      <vt:lpstr>Snímek 10</vt:lpstr>
      <vt:lpstr>Snímek 11</vt:lpstr>
      <vt:lpstr>Zdroje</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Ucitel</dc:creator>
  <cp:lastModifiedBy>Ucitel</cp:lastModifiedBy>
  <cp:revision>61</cp:revision>
  <dcterms:created xsi:type="dcterms:W3CDTF">2012-12-04T18:55:45Z</dcterms:created>
  <dcterms:modified xsi:type="dcterms:W3CDTF">2013-05-24T14:54:42Z</dcterms:modified>
</cp:coreProperties>
</file>