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60" r:id="rId5"/>
    <p:sldId id="256" r:id="rId6"/>
    <p:sldId id="262" r:id="rId7"/>
    <p:sldId id="263" r:id="rId8"/>
    <p:sldId id="269" r:id="rId9"/>
    <p:sldId id="264" r:id="rId10"/>
    <p:sldId id="266" r:id="rId11"/>
    <p:sldId id="267" r:id="rId12"/>
    <p:sldId id="26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05" autoAdjust="0"/>
    <p:restoredTop sz="94660"/>
  </p:normalViewPr>
  <p:slideViewPr>
    <p:cSldViewPr>
      <p:cViewPr>
        <p:scale>
          <a:sx n="90" d="100"/>
          <a:sy n="90" d="100"/>
        </p:scale>
        <p:origin x="-636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VY_12_INOVACE_ČJ.1.Bal.16_Hádanky_a_křížovky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14.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Hádanky a křížovky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Výukový materiál je určen žákům prvního ročníku a obsahuje hádanky, křížovku, osmisměrku a logické úkoly.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Slouží k rozšiřování slovní zásoby, rozvíjení verbálního myšlení, hodnocení situace a procvičování směrové orientace </a:t>
            </a:r>
            <a:r>
              <a:rPr lang="cs-CZ" sz="1300" b="1" dirty="0" smtClean="0"/>
              <a:t> v </a:t>
            </a:r>
            <a:r>
              <a:rPr lang="cs-CZ" sz="1300" b="1" dirty="0" smtClean="0"/>
              <a:t>textu.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 cstate="print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2063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chemeClr val="bg1"/>
            </a:gs>
            <a:gs pos="89000">
              <a:srgbClr val="7030A0"/>
            </a:gs>
            <a:gs pos="100000">
              <a:srgbClr val="7030A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1781" b="5473"/>
          <a:stretch/>
        </p:blipFill>
        <p:spPr bwMode="auto">
          <a:xfrm>
            <a:off x="267964" y="260648"/>
            <a:ext cx="910084" cy="86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0330" y="246124"/>
            <a:ext cx="7112348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Ž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pic>
        <p:nvPicPr>
          <p:cNvPr id="1026" name="Picture 2" descr="http://www.clker.com/cliparts/K/W/w/G/X/m/number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081" y="2348880"/>
            <a:ext cx="129021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p/r/u/j/e/A/crossword-letter-tile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284797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c/1/f/d/12362690641540707215StudioFibonacci_Crossword_Puzzle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9345" y="1128071"/>
            <a:ext cx="1532798" cy="153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9/8/d/3/1215441846820333162ben_Jigsaw_Puzzle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7186" y="3681947"/>
            <a:ext cx="2444694" cy="165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491880" y="2237225"/>
            <a:ext cx="1881752" cy="3939540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5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4223678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nahlas hádanky a odpověz na otázky.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z/I/Y/b/A/p/blackboard-with-stand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3671" y="4763730"/>
            <a:ext cx="1885104" cy="160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4/a/2/f/1197120390570566264flomar_sunglasses.svg.me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1673"/>
          <a:stretch/>
        </p:blipFill>
        <p:spPr bwMode="auto">
          <a:xfrm>
            <a:off x="467544" y="5324771"/>
            <a:ext cx="1821480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P/F/2/u/K/m/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35347"/>
            <a:ext cx="1872208" cy="11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0/c/2/8/1234405342341465904rg1024_Grass_texture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516510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79203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6648" y="5564900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0417" y="5241256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5250" y="5543498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130815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02162" y="1110162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Mívá ji každá třída a píše na ni křída. Co to je?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2162" y="2132112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se oči unaví, pohled na svět napraví. Co to je?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2162" y="3068960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pilná a pracovitá, po kytkách a stromech lítá. Co to je?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02162" y="4149080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ránu se v trávě třpytí, zmizí, když sluníčko svítí. Co to je?</a:t>
            </a:r>
          </a:p>
        </p:txBody>
      </p:sp>
    </p:spTree>
    <p:extLst>
      <p:ext uri="{BB962C8B-B14F-4D97-AF65-F5344CB8AC3E}">
        <p14:creationId xmlns:p14="http://schemas.microsoft.com/office/powerpoint/2010/main" xmlns="" val="566884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2320" y="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článek a uhodni, jak se písmenka seřadila.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slovo z nich vzniklo?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4409538"/>
            <a:ext cx="1228908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14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3413" y="4409537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10698" y="4725142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</a:p>
        </p:txBody>
      </p:sp>
      <p:sp>
        <p:nvSpPr>
          <p:cNvPr id="7" name="Obdélník 6"/>
          <p:cNvSpPr/>
          <p:nvPr/>
        </p:nvSpPr>
        <p:spPr>
          <a:xfrm>
            <a:off x="5474486" y="4611230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140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13003" y="4725144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É</a:t>
            </a:r>
          </a:p>
        </p:txBody>
      </p:sp>
      <p:pic>
        <p:nvPicPr>
          <p:cNvPr id="1026" name="Picture 2" descr="http://www.clker.com/cliparts/e/8/7/8/1217863167564581305sven222_Cartoon_Eyes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802" y="5357795"/>
            <a:ext cx="982830" cy="26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j/p/H/w/u/y/ptk-smiley-face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014" t="32282"/>
          <a:stretch/>
        </p:blipFill>
        <p:spPr bwMode="auto">
          <a:xfrm>
            <a:off x="3977764" y="5268076"/>
            <a:ext cx="872538" cy="71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O/c/7/x/L/r/blue-eye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4271" y="5316092"/>
            <a:ext cx="641072" cy="17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a/3/0/b/11950001401707752692xeyes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94029"/>
            <a:ext cx="400757" cy="39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f/a/c/5/11954345341309596458brown_eye_dave_macleod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7971" y="5185526"/>
            <a:ext cx="297727" cy="29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http://www.clker.com/cliparts/f/a/c/5/11954345341309596458brown_eye_dave_macleod_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5578" y="5203795"/>
            <a:ext cx="216024" cy="216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231439" y="1564242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Písmenka H, L, B, C, É chtěla přejít úzkou lávku. Musela jít za sebou v řadě, aby nespadla do vody. „Já nechci jít první ani poslední,“ křičelo písmenko É. „Jsem sice dlouhé, ale bojím se.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 jde za mnou baculaté B. Ale kdo půjde první?“ „Já klidně půjdu,“ řeklo písmenko C. „Ale musí jít hned za mnou H a držet se mě, chceme být pořád spolu. Tvoříme spolu vlastně jeden celek a jestli spadneme do vody, tak jedině obě spolu.“ „A já chci jít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 É,“ vykřiklo L. „Je moc dlouhé, nevidělo bych přes něj.“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9093" y="1102577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>
                  <a:noFill/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PÍSMENKA DOMLUVILA</a:t>
            </a:r>
            <a:endParaRPr lang="cs-CZ" sz="2400" b="1" dirty="0">
              <a:ln w="1905">
                <a:noFill/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9904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7581"/>
            <a:ext cx="8784976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se děje na jaře? Odpověď na otázku najdeš, když vyluštíš křížovku.</a:t>
            </a:r>
            <a:endParaRPr lang="cs-CZ" sz="20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4350628"/>
              </p:ext>
            </p:extLst>
          </p:nvPr>
        </p:nvGraphicFramePr>
        <p:xfrm>
          <a:off x="251520" y="690295"/>
          <a:ext cx="4032000" cy="6048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4445099" y="765362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jívě kvetou …..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45099" y="126876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myz, který přenáší pyl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22651" y="1772816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ládě vepře - obráceně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16896" y="2288077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louce roste zelená …..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22651" y="270892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Velikonoce pěstujeme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16896" y="3212976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áčiní na chytání ryb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27984" y="3717032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rvní jarní květina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27984" y="4221088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ahradní jarní květina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427984" y="4725144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trávě se ráno leskne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27984" y="522920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itamíny obsahuje hlavně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22651" y="5805264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jehličnatý strom, který opadává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27984" y="630932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ěti na jaře dříve hrály …. obráceně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6" name="Picture 10" descr="http://www.clker.com/cliparts/c/c/9/a/11949891951057246293tree_-_rpg_map_elements_04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967788"/>
            <a:ext cx="1403648" cy="311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5066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Přemýšlej a doplň do vět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Někde jsou dvě správné možnosti. Vysvětli!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410" y="4912119"/>
            <a:ext cx="1008430" cy="18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9559" y="4975273"/>
            <a:ext cx="1210304" cy="186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3652" y="5154359"/>
            <a:ext cx="1072421" cy="157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1989" y="4912120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Můj dědeček má syna. Jeho manželka je moje __________.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Dcera mojí tety má bratra. Je to můj __________.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Manželka mého dědečka má syna. Je to můj ___________.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 sestra má už dva syny. Takže já jsem jejich __________.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to vnučka mojí babičky. Takže je to moje __________.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to syn mého tatínka. Takže je to můj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89769" y="6261800"/>
            <a:ext cx="108927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tatínek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30960" y="4625189"/>
            <a:ext cx="8178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bratr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11098" y="6264527"/>
            <a:ext cx="79258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strýc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39506" y="4613802"/>
            <a:ext cx="6983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teta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9306" y="5633665"/>
            <a:ext cx="147617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sestřenice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53946" y="5183852"/>
            <a:ext cx="137351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01179" y="5154359"/>
            <a:ext cx="94551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sestra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58448" y="5802862"/>
            <a:ext cx="141224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bratranec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4785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Vyškrtej v osmisměrce slova, která jsou napsána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 ní. Zbylá písmena přečti po řádcích za sebou.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slovo ti vyšlo?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2892105"/>
              </p:ext>
            </p:extLst>
          </p:nvPr>
        </p:nvGraphicFramePr>
        <p:xfrm>
          <a:off x="1674008" y="1772816"/>
          <a:ext cx="5940000" cy="32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5536" y="5445224"/>
            <a:ext cx="83529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oha, kanec, kytka, Alena, hůl, Jana, čaj, ano 2x, okolo, ona,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os, les, dej, 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etra, Ota, kostka, volal, jen, koleno, Hana, oko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80312" y="1196752"/>
            <a:ext cx="1881752" cy="3939540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5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rot="5400000"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rot="5400000"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863588" y="1240975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6750" y="2917117"/>
            <a:ext cx="15936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VŠECH TĚCHTO SMĚRECH MUSÍŠ SLOVA HLEDAT</a:t>
            </a:r>
            <a:endParaRPr lang="cs-CZ" sz="1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1168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CHLÉB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11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89029"/>
            <a:ext cx="1488987" cy="273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6902" y="2807062"/>
            <a:ext cx="1787062" cy="275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4897" y="3188832"/>
            <a:ext cx="1583472" cy="2320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807062"/>
            <a:ext cx="1805857" cy="249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839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nahlas hádanky a odpověz na otázky.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z/I/Y/b/A/p/blackboard-with-stand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3671" y="4763730"/>
            <a:ext cx="1885104" cy="160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4/a/2/f/1197120390570566264flomar_sunglasses.svg.me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1673"/>
          <a:stretch/>
        </p:blipFill>
        <p:spPr bwMode="auto">
          <a:xfrm>
            <a:off x="467544" y="5324771"/>
            <a:ext cx="1821480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P/F/2/u/K/m/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35347"/>
            <a:ext cx="1872208" cy="11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0/c/2/8/1234405342341465904rg1024_Grass_texture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516510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79203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6648" y="5564900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0417" y="5241256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5250" y="5543498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3/R/y/X/4/Z/dew-drop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130815"/>
            <a:ext cx="432048" cy="3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02162" y="1110162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Mívá ji každá třída a píše na ni křída. Co to je? - TABULE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2162" y="2132112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se oči unaví, pohled na svět napraví. Co to je? - BRÝLE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2162" y="3068960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pilná a pracovitá, po kytkách a stromech lítá. Co to je? - VČELA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02162" y="4149080"/>
            <a:ext cx="85430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ránu se v trávě třpytí, zmizí, když sluníčko svítí. Co to je? - ROSA</a:t>
            </a:r>
          </a:p>
        </p:txBody>
      </p:sp>
    </p:spTree>
    <p:extLst>
      <p:ext uri="{BB962C8B-B14F-4D97-AF65-F5344CB8AC3E}">
        <p14:creationId xmlns:p14="http://schemas.microsoft.com/office/powerpoint/2010/main" xmlns="" val="2276943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7581"/>
            <a:ext cx="8784976" cy="40011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se děje na jaře? Odpověď na otázku najdeš, když vyluštíš křížovku.</a:t>
            </a:r>
            <a:endParaRPr lang="cs-CZ" sz="20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86012241"/>
              </p:ext>
            </p:extLst>
          </p:nvPr>
        </p:nvGraphicFramePr>
        <p:xfrm>
          <a:off x="251520" y="690295"/>
          <a:ext cx="4032000" cy="6048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Ř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4445099" y="765362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jívě kvetou …..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45099" y="126876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myz, který přenáší pyl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22651" y="1772816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ládě vepře - obráceně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16896" y="2288077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louce roste zelená …..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22651" y="270892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Velikonoce pěstujeme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16896" y="3212976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áčiní na chytání ryb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27984" y="3717032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rvní jarní květina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27984" y="4221088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ahradní jarní květina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427984" y="4725144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trávě se ráno leskne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27984" y="522920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itamíny obsahuje hlavně ….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22651" y="5805264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jehličnatý strom, který opadává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27984" y="6309320"/>
            <a:ext cx="4464496" cy="40011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2000" b="1" spc="50" dirty="0" smtClean="0">
                <a:ln w="1143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ěti na jaře dříve hrály …. obráceně</a:t>
            </a:r>
            <a:endParaRPr lang="cs-CZ" sz="2000" b="1" spc="50" dirty="0">
              <a:ln w="11430"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6" name="Picture 10" descr="http://www.clker.com/cliparts/c/c/9/a/11949891951057246293tree_-_rpg_map_elements_04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967788"/>
            <a:ext cx="1403648" cy="311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9280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Přemýšlej a doplň do vět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Někde jsou dvě správné možnosti. Vysvětli!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410" y="4912119"/>
            <a:ext cx="1008430" cy="18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9559" y="4975273"/>
            <a:ext cx="1210304" cy="186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3652" y="5154359"/>
            <a:ext cx="1072421" cy="157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1989" y="4912120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Můj dědeček má syna. Jeho manželka je moje __________.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Dcera mojí tety má bratra. Je to můj __________.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Manželka mého dědečka má syna. Je to můj ___________.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 sestra má už dva syny. Takže já jsem jejich __________.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to vnučka mojí babičky. Takže je to moje __________.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to syn mého tatínka. Takže je to můj __________.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98681" y="3010716"/>
            <a:ext cx="256762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atínek nebo strýc.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89755" y="1625722"/>
            <a:ext cx="8178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bratr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84161" y="3472381"/>
            <a:ext cx="6983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teta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98719" y="3934044"/>
            <a:ext cx="31074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estřenice nebo sestra.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79818" y="2087387"/>
            <a:ext cx="275761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aminka nebo teta.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54711" y="2549052"/>
            <a:ext cx="141224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bratranec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0206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Vyškrtej v osmisměrce slova, která jsou napsána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 ní. Zbylá písmena přečti po řádcích za sebou.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slovo ti vyšlo?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031933"/>
              </p:ext>
            </p:extLst>
          </p:nvPr>
        </p:nvGraphicFramePr>
        <p:xfrm>
          <a:off x="1674008" y="1772816"/>
          <a:ext cx="5940000" cy="32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5536" y="5445224"/>
            <a:ext cx="83529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oha, kanec, kytka, Alena, hůl, Jana, čaj, ano 2x, okolo, ona,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os, les, dej, 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etra, Ota, kostka, volal, jen, koleno, Hana, oko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80312" y="1196752"/>
            <a:ext cx="1881752" cy="3939540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5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rot="5400000"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rot="5400000">
            <a:off x="863588" y="1236050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863588" y="1240975"/>
            <a:ext cx="0" cy="1512168"/>
          </a:xfrm>
          <a:prstGeom prst="straightConnector1">
            <a:avLst/>
          </a:prstGeom>
          <a:ln>
            <a:headEnd type="arrow"/>
            <a:tailEnd type="arrow"/>
          </a:ln>
          <a:scene3d>
            <a:camera prst="orthographicFront">
              <a:rot lat="0" lon="0" rev="2700000"/>
            </a:camera>
            <a:lightRig rig="threePt" dir="t"/>
          </a:scene3d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6750" y="2917117"/>
            <a:ext cx="15936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TAJENKA: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ČEŠTINA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923928" y="1997059"/>
            <a:ext cx="194421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63688" y="3655781"/>
            <a:ext cx="24482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1772816"/>
            <a:ext cx="72008" cy="25922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763688" y="4221088"/>
            <a:ext cx="259228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923928" y="1916832"/>
            <a:ext cx="1512168" cy="136961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5724128" y="1772816"/>
            <a:ext cx="0" cy="20882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27984" y="3655781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004048" y="2601640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6228184" y="2601640"/>
            <a:ext cx="129614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228184" y="2348880"/>
            <a:ext cx="0" cy="25922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427984" y="3166522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2843808" y="1916832"/>
            <a:ext cx="1512168" cy="136961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987824" y="1916832"/>
            <a:ext cx="0" cy="14401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427984" y="3501008"/>
            <a:ext cx="1512168" cy="14401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763688" y="4725144"/>
            <a:ext cx="24482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084168" y="2348880"/>
            <a:ext cx="1440160" cy="151216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6804248" y="1916832"/>
            <a:ext cx="0" cy="302433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380312" y="1772816"/>
            <a:ext cx="0" cy="252565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724128" y="3655781"/>
            <a:ext cx="0" cy="128538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763688" y="1997059"/>
            <a:ext cx="313234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184068" y="1772816"/>
            <a:ext cx="0" cy="20882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004048" y="4725144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54823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2013-03-14].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strom 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www.clker.com/clipart-6477.html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čísla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www.clker.com/clipart-numbers-16.html</a:t>
            </a:r>
          </a:p>
          <a:p>
            <a:pPr marL="0" indent="0"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řížovka</a:t>
            </a:r>
            <a:r>
              <a:rPr lang="cs-CZ" sz="1600" dirty="0"/>
              <a:t>		http://www.clker.com/clipart-crossword-letter-tiles-2.html</a:t>
            </a:r>
          </a:p>
          <a:p>
            <a:pPr marL="0" indent="0"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řížovka </a:t>
            </a:r>
            <a:r>
              <a:rPr lang="cs-CZ" sz="1600" dirty="0"/>
              <a:t>2		http://www.clker.com/clipart-crossword-puzzle.html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uzzle	</a:t>
            </a:r>
            <a:r>
              <a:rPr lang="cs-CZ" sz="1600" dirty="0"/>
              <a:t>	http://www.clker.com/clipart-jigsaw-puzzle.html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oči </a:t>
            </a:r>
            <a:r>
              <a:rPr lang="cs-CZ" sz="1600" dirty="0"/>
              <a:t>1		http://www.clker.com/clipart-cartoon-eyes-1.html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oči </a:t>
            </a:r>
            <a:r>
              <a:rPr lang="cs-CZ" sz="1600" dirty="0"/>
              <a:t>2		http://www.clker.com/clipart-ptk-smiley-face-2.html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oči </a:t>
            </a:r>
            <a:r>
              <a:rPr lang="cs-CZ" sz="1600" dirty="0"/>
              <a:t>3		http://www.clker.com/clipart-blue-eyes-1.html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oči </a:t>
            </a:r>
            <a:r>
              <a:rPr lang="cs-CZ" sz="1600" dirty="0"/>
              <a:t>4		http://www.clker.com/clipart-8622.html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oko</a:t>
            </a:r>
            <a:r>
              <a:rPr lang="cs-CZ" sz="1600" dirty="0"/>
              <a:t>		http://www.clker.com/clipart-11067.html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tabule</a:t>
            </a:r>
            <a:r>
              <a:rPr lang="cs-CZ" sz="1600" dirty="0"/>
              <a:t>		http://www.clker.com/clipart-blackboard-with-stand.html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brýle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www.clker.com/clipart-15162.html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včela</a:t>
            </a:r>
            <a:r>
              <a:rPr lang="cs-CZ" sz="1600" dirty="0"/>
              <a:t>		http://www.clker.com/clipart-bee-17.html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tráva</a:t>
            </a:r>
            <a:r>
              <a:rPr lang="cs-CZ" sz="1600" dirty="0"/>
              <a:t>		http://www.clker.com/clipart-25717.html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rosa</a:t>
            </a:r>
            <a:r>
              <a:rPr lang="cs-CZ" sz="1600" dirty="0"/>
              <a:t>		http://www.clker.com/clipart-dew-drops.html</a:t>
            </a:r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20957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1052</Words>
  <Application>Microsoft Office PowerPoint</Application>
  <PresentationFormat>Předvádění na obrazovce (4:3)</PresentationFormat>
  <Paragraphs>355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69</cp:revision>
  <cp:lastPrinted>2013-03-13T12:06:27Z</cp:lastPrinted>
  <dcterms:created xsi:type="dcterms:W3CDTF">2013-03-09T09:48:07Z</dcterms:created>
  <dcterms:modified xsi:type="dcterms:W3CDTF">2013-05-25T08:13:57Z</dcterms:modified>
</cp:coreProperties>
</file>