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2" r:id="rId5"/>
    <p:sldId id="261" r:id="rId6"/>
    <p:sldId id="260" r:id="rId7"/>
    <p:sldId id="259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VY_12_INOVACE_ČJS.1.Bal.12_Zdraví_a_nemoc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/>
              <a:t>8</a:t>
            </a:r>
            <a:r>
              <a:rPr lang="cs-CZ" b="1" dirty="0" smtClean="0"/>
              <a:t>. </a:t>
            </a:r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/>
              <a:t>první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Zdraví a nemoc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</a:t>
            </a:r>
          </a:p>
          <a:p>
            <a:pPr marL="0" indent="0">
              <a:buNone/>
            </a:pPr>
            <a:r>
              <a:rPr lang="cs-CZ" b="1" dirty="0" smtClean="0"/>
              <a:t>Výukový materiál je určen žákům prvního ročníku a slouží k procvičení znalostí o lidském zdraví, nemocech a úrazech. Žáci určují, jak můžeme předcházet nemocím a úrazům a jak se máme správně chovat v případě onemocnění.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 </a:t>
            </a:r>
            <a:endParaRPr lang="cs-CZ" dirty="0"/>
          </a:p>
        </p:txBody>
      </p:sp>
      <p:pic>
        <p:nvPicPr>
          <p:cNvPr id="5122" name="Picture 2" descr="Logolinka ZŠ a MŠ Kladno, Norská 263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58"/>
          <a:stretch/>
        </p:blipFill>
        <p:spPr bwMode="auto">
          <a:xfrm>
            <a:off x="467544" y="116632"/>
            <a:ext cx="8352928" cy="143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595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9000">
              <a:schemeClr val="bg1"/>
            </a:gs>
            <a:gs pos="90000">
              <a:srgbClr val="00B0F0"/>
            </a:gs>
            <a:gs pos="100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r="81781" b="5473"/>
          <a:stretch>
            <a:fillRect/>
          </a:stretch>
        </p:blipFill>
        <p:spPr bwMode="auto">
          <a:xfrm>
            <a:off x="376238" y="236538"/>
            <a:ext cx="1819275" cy="173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4187332" y="607404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140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02489" y="597652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endParaRPr lang="cs-CZ" sz="14000" b="1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78647" y="899131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endParaRPr lang="cs-CZ" sz="14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4128" y="511786"/>
            <a:ext cx="1084892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14000" b="1" spc="50" dirty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48980" y="899131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endParaRPr lang="cs-CZ" sz="140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75656" y="2491695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751241" y="2758484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14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12363" y="3118524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endParaRPr lang="cs-CZ" sz="140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33617" y="3032656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140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63655" y="3032657"/>
            <a:ext cx="1084892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140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93138" y="785889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Í</a:t>
            </a:r>
            <a:endParaRPr lang="cs-CZ" sz="140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09020" y="3098031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14000" b="1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8" name="Picture 4" descr="http://www.clker.com/cliparts/G/Y/z/R/i/a/pills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53" y="4415948"/>
            <a:ext cx="2310386" cy="172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4/M/s/e/E/y/thermometer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276" y="4359344"/>
            <a:ext cx="28384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9/3/c/2/1195424055679579296stethoscope_eric_maeker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222578"/>
            <a:ext cx="1414463" cy="138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7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můžeš chránit své zdraví?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Správné odpovědi označ hvězdičkou.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4145" y="2776280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 kašli si dám ruku před ústa.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4145" y="2253060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Už jsem zkoušel kouřit.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942" y="1165875"/>
            <a:ext cx="443153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Otužuji se studenou vodou.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942" y="1694664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Mám svůj vlastní ručník.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3493" y="5445224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Zuby si čistím dvakrát týdně.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1002" y="4869160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Každý den chodím na čerstvý vzduch.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3493" y="3299500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Nejím ovoce ani zeleninu.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6133" y="3822720"/>
            <a:ext cx="4989379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 jídlem si vždy umyju ruce.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1002" y="4345940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Nemám rád žádný sport ani </a:t>
            </a: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vičení.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4806" y="6004174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Kapesníky nosím jenom v zimě.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Pěticípá hvězda 1"/>
          <p:cNvSpPr/>
          <p:nvPr/>
        </p:nvSpPr>
        <p:spPr>
          <a:xfrm>
            <a:off x="7061365" y="1615180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Pěticípá hvězda 13"/>
          <p:cNvSpPr/>
          <p:nvPr/>
        </p:nvSpPr>
        <p:spPr>
          <a:xfrm>
            <a:off x="7877425" y="1803656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Pěticípá hvězda 14"/>
          <p:cNvSpPr/>
          <p:nvPr/>
        </p:nvSpPr>
        <p:spPr>
          <a:xfrm>
            <a:off x="8146246" y="2437656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Pěticípá hvězda 15"/>
          <p:cNvSpPr/>
          <p:nvPr/>
        </p:nvSpPr>
        <p:spPr>
          <a:xfrm>
            <a:off x="8103987" y="3087700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Pěticípá hvězda 16"/>
          <p:cNvSpPr/>
          <p:nvPr/>
        </p:nvSpPr>
        <p:spPr>
          <a:xfrm>
            <a:off x="6610540" y="3549762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Pěticípá hvězda 17"/>
          <p:cNvSpPr/>
          <p:nvPr/>
        </p:nvSpPr>
        <p:spPr>
          <a:xfrm>
            <a:off x="6741093" y="2611083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Pěticípá hvězda 18"/>
          <p:cNvSpPr/>
          <p:nvPr/>
        </p:nvSpPr>
        <p:spPr>
          <a:xfrm>
            <a:off x="7126486" y="4288169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Pěticípá hvězda 19"/>
          <p:cNvSpPr/>
          <p:nvPr/>
        </p:nvSpPr>
        <p:spPr>
          <a:xfrm>
            <a:off x="8093855" y="794539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Pěticípá hvězda 20"/>
          <p:cNvSpPr/>
          <p:nvPr/>
        </p:nvSpPr>
        <p:spPr>
          <a:xfrm>
            <a:off x="8257772" y="4293096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Pěticípá hvězda 21"/>
          <p:cNvSpPr/>
          <p:nvPr/>
        </p:nvSpPr>
        <p:spPr>
          <a:xfrm>
            <a:off x="7331102" y="2495612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Pěticípá hvězda 22"/>
          <p:cNvSpPr/>
          <p:nvPr/>
        </p:nvSpPr>
        <p:spPr>
          <a:xfrm>
            <a:off x="7332600" y="3504456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4" name="Picture 2" descr="http://www.clker.com/cliparts/U/O/X/J/5/C/sick-girl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784" y="5209876"/>
            <a:ext cx="2288320" cy="131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49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je pro tebe důležitý, když onemocníš?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křížovku a dozvíš se odpověď.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8117485"/>
              </p:ext>
            </p:extLst>
          </p:nvPr>
        </p:nvGraphicFramePr>
        <p:xfrm>
          <a:off x="1331640" y="4005064"/>
          <a:ext cx="432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070260"/>
              </p:ext>
            </p:extLst>
          </p:nvPr>
        </p:nvGraphicFramePr>
        <p:xfrm>
          <a:off x="1331640" y="3284984"/>
          <a:ext cx="360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1245630"/>
              </p:ext>
            </p:extLst>
          </p:nvPr>
        </p:nvGraphicFramePr>
        <p:xfrm>
          <a:off x="611560" y="2564904"/>
          <a:ext cx="288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3118073"/>
              </p:ext>
            </p:extLst>
          </p:nvPr>
        </p:nvGraphicFramePr>
        <p:xfrm>
          <a:off x="1331640" y="1862827"/>
          <a:ext cx="288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0425123"/>
              </p:ext>
            </p:extLst>
          </p:nvPr>
        </p:nvGraphicFramePr>
        <p:xfrm>
          <a:off x="611560" y="4725144"/>
          <a:ext cx="432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CH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4477799" y="190870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Říká se, že ticho …..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2716099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 nemoci musíme užívat …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4048" y="343393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Časté onemocnění (rýma a ….).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32040" y="4869160"/>
            <a:ext cx="3528392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Další nemoc s horečkou.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24128" y="414908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Nemoc, při které bolí v krku.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146" name="Picture 2" descr="http://www.clker.com/cliparts/6/0/a/1/1258127232729331816ernes_Medicine_-_Drugs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589240"/>
            <a:ext cx="1368477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clker.com/cliparts/d/2/3/3/11954238481803208774johnny_automatic_stethoscope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12776"/>
            <a:ext cx="807713" cy="115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www.clker.com/cliparts/0/b/6/f/1194984643845466842woman_doctor_gerald_g.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0417" y="451694"/>
            <a:ext cx="627756" cy="192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http://www.clker.com/cliparts/4/M/s/e/E/y/thermometer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002904"/>
            <a:ext cx="2838450" cy="1714500"/>
          </a:xfrm>
          <a:prstGeom prst="rect">
            <a:avLst/>
          </a:prstGeom>
          <a:noFill/>
          <a:scene3d>
            <a:camera prst="orthographicFront">
              <a:rot lat="0" lon="0" rev="20399999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49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co nemocný Olda udělal správně a co ne.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Věty podle toho označ buď usměvavým nebo zamračeným smajlíkem.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3366" y="3102673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Nechal se důkladně vyšetřit.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366" y="2579453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Panu doktorovi řekl, co ho bolí.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2241" y="1497837"/>
            <a:ext cx="5522666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Olda šel ráno s maminkou k lékaři.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163" y="2021057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čekárně plakal a chtěl se vrátit domů.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714" y="5771617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Mamince o tom nic neřekl.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223" y="5195553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Cestou si koupil zmrzlinu.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714" y="3625893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Doma si lehl do postele a pil teplý čaj.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354" y="4149113"/>
            <a:ext cx="7445628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Vzal si sám více prášků, aby se mu brzy ulevilo.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223" y="4672333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Odpoledne si šel hrát s dětmi ven.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027" y="6330567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Večer mu bylo špatně, tak ležel v posteli.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4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62445" y="157363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28759" y="4841628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http://www.clker.com/cliparts/0/b/6/f/1194984643845466842woman_doctor_gerald_g.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502" y="2960899"/>
            <a:ext cx="971550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80566" y="1463844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7904" y="2130848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0057" y="281724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18058" y="2239303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79283" y="2807070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79115" y="881137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61173" y="1510164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67270" y="5524293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31340" y="5470237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8152" y="5128105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62423" y="4410723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98334" y="5866533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2647" y="6135614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39990" y="6208752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6849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slova do správných skupin.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1830" y="3501008"/>
            <a:ext cx="4244145" cy="316835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3466593"/>
            <a:ext cx="4392488" cy="316835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02955" y="3645024"/>
            <a:ext cx="126188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nemoci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58839" y="3645024"/>
            <a:ext cx="96282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úrazy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2586" y="1162048"/>
            <a:ext cx="201606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třes mozku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7282" y="1796981"/>
            <a:ext cx="128317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chřipka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53566" y="1946878"/>
            <a:ext cx="23216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dřená kolena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61184" y="1423658"/>
            <a:ext cx="15995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neštovice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98372" y="1904426"/>
            <a:ext cx="18598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popálenina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36371" y="1946878"/>
            <a:ext cx="9541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rýma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91440" y="851942"/>
            <a:ext cx="20976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ozbitá hlava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50249" y="1133074"/>
            <a:ext cx="164109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žloutenka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16641" y="2470098"/>
            <a:ext cx="11833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angína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4" name="Picture 2" descr="http://www.clker.com/cliparts/3/f/5/f/11949897341647250718medicina_dottore_archite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052" y="2594359"/>
            <a:ext cx="1515982" cy="157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5/9/9/d/1194985200266974918ambulanza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418" y="2731708"/>
            <a:ext cx="2037150" cy="103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49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Správnou odpověď označ kroužkem.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3594" y="1537928"/>
            <a:ext cx="35166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Jen když mě něco bolí.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6840" y="2164669"/>
            <a:ext cx="43760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Dvakrát za rok na prohlídku.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389" y="4578706"/>
            <a:ext cx="57238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 se předešlo některým nemocem.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5708" y="5157192"/>
            <a:ext cx="301018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onemocníme.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76292" y="4578706"/>
            <a:ext cx="17011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38° a více.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03539" y="5157192"/>
            <a:ext cx="16466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37° až 38°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6760" y="1561722"/>
            <a:ext cx="21006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Tvrdá mrkev.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99535" y="2140208"/>
            <a:ext cx="265508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Hodně sladkostí.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552" y="974296"/>
            <a:ext cx="3490646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Kdy chodíš k zubaři?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69079" y="949438"/>
            <a:ext cx="426930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ti může poškodit zuby?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58692" y="3930414"/>
            <a:ext cx="4579695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Jaká je zvýšená teplota těla? 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12256" y="3947955"/>
            <a:ext cx="4246436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Proč se provádí očkování?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20" name="Picture 2" descr="http://www.clker.com/cliparts/U/O/X/J/5/C/sick-girl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688594"/>
            <a:ext cx="1506784" cy="86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clker.com/cliparts/d/2/3/3/11954238481803208774johnny_automatic_stethoscope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07156"/>
            <a:ext cx="807713" cy="115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http://www.clker.com/cliparts/O/g/u/3/7/X/syring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472" y="5730446"/>
            <a:ext cx="2313325" cy="93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lker.com/cliparts/9/Q/R/C/K/9/lollipo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215" y="2707156"/>
            <a:ext cx="1211035" cy="112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49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3 – viz strana 9</a:t>
            </a:r>
          </a:p>
          <a:p>
            <a:r>
              <a:rPr lang="cs-CZ" dirty="0" smtClean="0"/>
              <a:t>Strana 4 – viz strana 10</a:t>
            </a:r>
          </a:p>
          <a:p>
            <a:r>
              <a:rPr lang="cs-CZ" dirty="0" smtClean="0"/>
              <a:t>Strana 5 – viz strana 11</a:t>
            </a:r>
          </a:p>
          <a:p>
            <a:r>
              <a:rPr lang="cs-CZ" dirty="0"/>
              <a:t>Strana </a:t>
            </a:r>
            <a:r>
              <a:rPr lang="cs-CZ" dirty="0" smtClean="0"/>
              <a:t>6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r>
              <a:rPr lang="cs-CZ" dirty="0"/>
              <a:t>Strana </a:t>
            </a:r>
            <a:r>
              <a:rPr lang="cs-CZ" dirty="0" smtClean="0"/>
              <a:t>7 </a:t>
            </a:r>
            <a:r>
              <a:rPr lang="cs-CZ" dirty="0"/>
              <a:t>– viz strana </a:t>
            </a:r>
            <a:r>
              <a:rPr lang="cs-CZ" dirty="0" smtClean="0"/>
              <a:t>13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4" descr="http://www.clker.com/cliparts/G/Y/z/R/i/a/pills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798" y="3356992"/>
            <a:ext cx="3165356" cy="236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13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můžeš chránit své zdraví?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Správné odpovědi označ hvězdičkou.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4145" y="2776280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 kašli si dám ruku před ústa.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4145" y="2253060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Už jsem zkoušel kouřit.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942" y="1165875"/>
            <a:ext cx="443153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Otužuji se studenou vodou.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942" y="1694664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Mám svůj vlastní ručník.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3493" y="5445224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Zuby si čistím dvakrát týdně.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1002" y="4869160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Každý den chodím na čerstvý vzduch.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3493" y="3299500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Nejím ovoce ani zeleninu.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6133" y="3822720"/>
            <a:ext cx="4989379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 jídlem si vždy umyju ruce.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1002" y="4345940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Nemám rád žádný sport ani </a:t>
            </a: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vičení.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4806" y="6004174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Kapesníky nosím jenom v zimě.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Pěticípá hvězda 1"/>
          <p:cNvSpPr/>
          <p:nvPr/>
        </p:nvSpPr>
        <p:spPr>
          <a:xfrm>
            <a:off x="4874476" y="1082571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Pěticípá hvězda 13"/>
          <p:cNvSpPr/>
          <p:nvPr/>
        </p:nvSpPr>
        <p:spPr>
          <a:xfrm>
            <a:off x="7877425" y="1803656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Pěticípá hvězda 14"/>
          <p:cNvSpPr/>
          <p:nvPr/>
        </p:nvSpPr>
        <p:spPr>
          <a:xfrm>
            <a:off x="5414803" y="3766805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Pěticípá hvězda 15"/>
          <p:cNvSpPr/>
          <p:nvPr/>
        </p:nvSpPr>
        <p:spPr>
          <a:xfrm>
            <a:off x="8103987" y="3087700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Pěticípá hvězda 16"/>
          <p:cNvSpPr/>
          <p:nvPr/>
        </p:nvSpPr>
        <p:spPr>
          <a:xfrm>
            <a:off x="6250264" y="4806921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Pěticípá hvězda 17"/>
          <p:cNvSpPr/>
          <p:nvPr/>
        </p:nvSpPr>
        <p:spPr>
          <a:xfrm>
            <a:off x="4367481" y="1648698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Pěticípá hvězda 18"/>
          <p:cNvSpPr/>
          <p:nvPr/>
        </p:nvSpPr>
        <p:spPr>
          <a:xfrm>
            <a:off x="7617228" y="2458927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Pěticípá hvězda 19"/>
          <p:cNvSpPr/>
          <p:nvPr/>
        </p:nvSpPr>
        <p:spPr>
          <a:xfrm>
            <a:off x="8093855" y="794539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Pěticípá hvězda 20"/>
          <p:cNvSpPr/>
          <p:nvPr/>
        </p:nvSpPr>
        <p:spPr>
          <a:xfrm>
            <a:off x="8257772" y="4293096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Pěticípá hvězda 21"/>
          <p:cNvSpPr/>
          <p:nvPr/>
        </p:nvSpPr>
        <p:spPr>
          <a:xfrm>
            <a:off x="5414803" y="2692628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Pěticípá hvězda 22"/>
          <p:cNvSpPr/>
          <p:nvPr/>
        </p:nvSpPr>
        <p:spPr>
          <a:xfrm>
            <a:off x="8424259" y="2253060"/>
            <a:ext cx="640544" cy="576064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4" name="Picture 2" descr="http://www.clker.com/cliparts/U/O/X/J/5/C/sick-girl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784" y="5209876"/>
            <a:ext cx="2288320" cy="131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793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je pro tebe důležitý, když onemocníš?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křížovku a dozvíš se odpověď.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0466674"/>
              </p:ext>
            </p:extLst>
          </p:nvPr>
        </p:nvGraphicFramePr>
        <p:xfrm>
          <a:off x="1331640" y="4005064"/>
          <a:ext cx="432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027960"/>
              </p:ext>
            </p:extLst>
          </p:nvPr>
        </p:nvGraphicFramePr>
        <p:xfrm>
          <a:off x="1331640" y="3284984"/>
          <a:ext cx="360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504657"/>
              </p:ext>
            </p:extLst>
          </p:nvPr>
        </p:nvGraphicFramePr>
        <p:xfrm>
          <a:off x="611560" y="2564904"/>
          <a:ext cx="288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É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1975245"/>
              </p:ext>
            </p:extLst>
          </p:nvPr>
        </p:nvGraphicFramePr>
        <p:xfrm>
          <a:off x="1331640" y="1862827"/>
          <a:ext cx="288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É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Í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767833"/>
              </p:ext>
            </p:extLst>
          </p:nvPr>
        </p:nvGraphicFramePr>
        <p:xfrm>
          <a:off x="611560" y="4725144"/>
          <a:ext cx="432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Ř</a:t>
                      </a:r>
                      <a:endParaRPr lang="cs-CZ" sz="2400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4477799" y="190870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Říká se, že ticho …..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2716099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 nemoci musíme užívat …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4048" y="343393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Časté onemocnění (rýma a ….).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32040" y="4869160"/>
            <a:ext cx="3528392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Další nemoc s horečkou.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24128" y="414908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Nemoc, při které bolí v krku.</a:t>
            </a:r>
            <a:endParaRPr lang="cs-CZ" sz="20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146" name="Picture 2" descr="http://www.clker.com/cliparts/6/0/a/1/1258127232729331816ernes_Medicine_-_Drugs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589240"/>
            <a:ext cx="1368477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clker.com/cliparts/d/2/3/3/11954238481803208774johnny_automatic_stethoscope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12776"/>
            <a:ext cx="807713" cy="115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www.clker.com/cliparts/0/b/6/f/1194984643845466842woman_doctor_gerald_g.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0417" y="451694"/>
            <a:ext cx="627756" cy="192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http://www.clker.com/cliparts/4/M/s/e/E/y/thermometer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002904"/>
            <a:ext cx="2838450" cy="1714500"/>
          </a:xfrm>
          <a:prstGeom prst="rect">
            <a:avLst/>
          </a:prstGeom>
          <a:noFill/>
          <a:scene3d>
            <a:camera prst="orthographicFront">
              <a:rot lat="0" lon="0" rev="20399999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8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co nemocný Olda udělal správně a co ne.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Věty podle toho označ buď usměvavým nebo zamračeným smajlíkem.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3366" y="3102673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Nechal se důkladně vyšetřit.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366" y="2579453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Panu doktorovi řekl, co ho bolí.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2241" y="1497837"/>
            <a:ext cx="5522666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Olda šel ráno s maminkou k lékaři.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163" y="2021057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čekárně plakal a chtěl se vrátit domů.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714" y="5771617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Mamince o tom nic neřekl.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223" y="5195553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Cestou si koupil zmrzlinu.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714" y="3625893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Doma si lehl do postele a pil teplý čaj.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354" y="4149113"/>
            <a:ext cx="7445628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Vzal si sám více prášků, aby se mu brzy ulevilo.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223" y="4672333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Odpoledne si šel hrát s dětmi ven.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027" y="6330567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Večer mu bylo špatně, tak ležel v posteli.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4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62445" y="157363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0192" y="1995271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http://www.clker.com/cliparts/0/b/6/f/1194984643845466842woman_doctor_gerald_g.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502" y="2960899"/>
            <a:ext cx="971550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4764" y="3591900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4472" y="3068680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83538" y="2579453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18058" y="2239303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79283" y="2807070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4132" y="6255172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0751" y="1510164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76602" y="4697488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69494" y="4172986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8152" y="5128105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62423" y="4410723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98334" y="5866533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17202" y="5180611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38831" y="5677053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9121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slova do správných skupin.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1830" y="3501008"/>
            <a:ext cx="4244145" cy="316835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3466593"/>
            <a:ext cx="4392488" cy="316835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02955" y="3645024"/>
            <a:ext cx="126188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nemoci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58839" y="3645024"/>
            <a:ext cx="96282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úrazy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24187" y="4173162"/>
            <a:ext cx="201606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třes mozku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1504" y="4589522"/>
            <a:ext cx="128317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chřipka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52727" y="4933566"/>
            <a:ext cx="23216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dřená kolena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3052" y="5373216"/>
            <a:ext cx="15995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neštovice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59164" y="4189411"/>
            <a:ext cx="18598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popálenina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68703" y="4671956"/>
            <a:ext cx="9541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rýma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72853" y="5456786"/>
            <a:ext cx="20976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ozbitá hlava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83090" y="4161287"/>
            <a:ext cx="164109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žloutenka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32511" y="5349496"/>
            <a:ext cx="11833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angína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4" name="Picture 2" descr="http://www.clker.com/cliparts/3/f/5/f/11949897341647250718medicina_dottore_archite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052" y="2594359"/>
            <a:ext cx="1515982" cy="157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5/9/9/d/1194985200266974918ambulanza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418" y="2731708"/>
            <a:ext cx="2037150" cy="103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63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 descr="http://www.clker.com/cliparts/U/O/X/J/5/C/sick-girl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542" y="5821717"/>
            <a:ext cx="1506784" cy="86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151520" y="2019247"/>
            <a:ext cx="4266710" cy="8950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715184" y="1978769"/>
            <a:ext cx="4266710" cy="8950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0" y="4392806"/>
            <a:ext cx="5780142" cy="8950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081677" y="4986474"/>
            <a:ext cx="2431014" cy="8950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Správnou odpověď označ kroužkem.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3594" y="1537928"/>
            <a:ext cx="35166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Jen když mě něco bolí.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6840" y="2164669"/>
            <a:ext cx="43760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Dvakrát za rok na prohlídku.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389" y="4578706"/>
            <a:ext cx="57238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 se předešlo některým nemocem.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5708" y="5157192"/>
            <a:ext cx="301018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onemocníme.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76292" y="4578706"/>
            <a:ext cx="17011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38° a více.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03539" y="5157192"/>
            <a:ext cx="16466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37° až 38°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6760" y="1561722"/>
            <a:ext cx="21006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Tvrdá mrkev.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99535" y="2140208"/>
            <a:ext cx="265508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Hodně sladkostí.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552" y="974296"/>
            <a:ext cx="3490646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Kdy chodíš k zubaři?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69079" y="949438"/>
            <a:ext cx="426930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ti může poškodit zuby?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58692" y="3930414"/>
            <a:ext cx="4579695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Jaká je zvýšená teplota těla? 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12256" y="3947955"/>
            <a:ext cx="4246436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Proč se provádí očkování?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http://www.clker.com/cliparts/d/2/3/3/11954238481803208774johnny_automatic_stethoscope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07156"/>
            <a:ext cx="807713" cy="115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http://www.clker.com/cliparts/O/g/u/3/7/X/syring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472" y="5730446"/>
            <a:ext cx="2313325" cy="93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lker.com/cliparts/9/Q/R/C/K/9/lollipo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215" y="2707156"/>
            <a:ext cx="1211035" cy="112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838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2013-03-07].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smiley úsměv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://www.clker.com/clipart-4244.html</a:t>
            </a:r>
          </a:p>
          <a:p>
            <a:pPr marL="0" indent="0">
              <a:buNone/>
              <a:defRPr/>
            </a:pPr>
            <a:r>
              <a:rPr lang="cs-CZ" sz="1600" dirty="0"/>
              <a:t>smiley zamračený	http://www.clker.com/clipart-4245.html</a:t>
            </a:r>
          </a:p>
          <a:p>
            <a:pPr marL="0" indent="0">
              <a:buNone/>
              <a:defRPr/>
            </a:pPr>
            <a:r>
              <a:rPr lang="cs-CZ" sz="1600" dirty="0"/>
              <a:t>n</a:t>
            </a:r>
            <a:r>
              <a:rPr lang="cs-CZ" sz="1600" dirty="0" smtClean="0"/>
              <a:t>emocná </a:t>
            </a:r>
            <a:r>
              <a:rPr lang="cs-CZ" sz="1600" dirty="0"/>
              <a:t>dívka	http://www.clker.com/clipart-sick-girl.html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prášky</a:t>
            </a:r>
            <a:r>
              <a:rPr lang="cs-CZ" sz="1600" dirty="0"/>
              <a:t>		http://www.clker.com/clipart-pills.html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teploměr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www.clker.com/clipart-thermometer-6.html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vitamíny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www.clker.com/clipart-6962.html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injekce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www.clker.com/clipart-syringe-1.html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stetoskop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www.clker.com/clipart-10002.html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doktorka</a:t>
            </a:r>
            <a:r>
              <a:rPr lang="cs-CZ" sz="1600" dirty="0"/>
              <a:t>		http://www.clker.com/clipart-2447.html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stetoskop 2	</a:t>
            </a:r>
            <a:r>
              <a:rPr lang="cs-CZ" sz="1600" dirty="0"/>
              <a:t>	http://www.clker.com/clipart-9931.html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ambulance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://www.clker.com/clipart-3087.html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lízátka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www.clker.com/clipart-lollipop-1.html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prášky </a:t>
            </a:r>
            <a:r>
              <a:rPr lang="cs-CZ" sz="1600" dirty="0"/>
              <a:t>2		http://www.clker.com/clipart-41562.html</a:t>
            </a:r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9083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730</Words>
  <Application>Microsoft Office PowerPoint</Application>
  <PresentationFormat>Předvádění na obrazovce (4:3)</PresentationFormat>
  <Paragraphs>200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62</cp:revision>
  <dcterms:created xsi:type="dcterms:W3CDTF">2013-03-07T09:44:17Z</dcterms:created>
  <dcterms:modified xsi:type="dcterms:W3CDTF">2013-04-20T11:17:51Z</dcterms:modified>
</cp:coreProperties>
</file>