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5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5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VY_12_INOVACE_ČJS.1.Bal.16_Povolání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14.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Povolání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je určen pro žáky prvního ročníku a slouží k procvičování učiva o povolání a zaměstnání. Žáci rozhodují, kde jednotliví zaměstnanci pracují, co k tomu potřebují nebo co vyrábějí. Určují také, z čeho jsou vyrobeny některé výrobky.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495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chemeClr val="bg1"/>
            </a:gs>
            <a:gs pos="88000">
              <a:schemeClr val="accent6">
                <a:lumMod val="75000"/>
              </a:schemeClr>
            </a:gs>
            <a:gs pos="10000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376238" y="236538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096360" y="1657333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endParaRPr lang="cs-CZ" sz="140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12231" y="1971675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14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82053" y="1948765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1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64520" y="1628800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140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01390" y="1986820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140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32240" y="1971674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Í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148064" y="1772816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  <a:endParaRPr lang="cs-CZ" sz="1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04680" y="1772816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</a:p>
        </p:txBody>
      </p:sp>
      <p:pic>
        <p:nvPicPr>
          <p:cNvPr id="1026" name="Picture 2" descr="http://www.clker.com/cliparts/9/3/7/6/11949846491773218673woman_police_02_gerald_g_01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772074"/>
            <a:ext cx="1571910" cy="46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I/w/I/V/P/G/fire-fighte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1" y="3212976"/>
            <a:ext cx="194421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8/2/d/9/11970976672123708906SteveLambert_Chinook_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860" y="476274"/>
            <a:ext cx="2857500" cy="11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9/0/a/1206555837540371281chlopaya_Doctor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522" y="3985170"/>
            <a:ext cx="1813363" cy="218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15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Urči, kde lidé těchto povolání pracují.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911" y="1193181"/>
            <a:ext cx="4078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Lesník pracuje v __________.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913" y="1654846"/>
            <a:ext cx="49421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Prodavačka prodává v __________.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912" y="2121412"/>
            <a:ext cx="36460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Lékař léčí v ___________.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09" y="2583077"/>
            <a:ext cx="39054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Učitelka učí ve __________.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59633"/>
            <a:ext cx="41214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Zedník pracuje na __________.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09" y="756534"/>
            <a:ext cx="46255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Servírka obsluhuje v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910" y="3521298"/>
            <a:ext cx="47981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Zemědělec pracuje na ___________.</a:t>
            </a:r>
            <a:endParaRPr lang="cs-CZ" sz="2400" b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4507" y="3982963"/>
            <a:ext cx="4625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Sekretářka pracuje v __________. 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4507" y="4459519"/>
            <a:ext cx="3617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Kuchař vaří v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19967" y="5301208"/>
            <a:ext cx="116756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kuchyni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90891" y="3039106"/>
            <a:ext cx="102342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stavbě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49619" y="3966404"/>
            <a:ext cx="66556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6411" y="1450541"/>
            <a:ext cx="13414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kanceláři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12031" y="3015897"/>
            <a:ext cx="1492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nemocnici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183971" y="4228686"/>
            <a:ext cx="69442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lese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37466" y="2214060"/>
            <a:ext cx="84279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škole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887040" y="5532040"/>
            <a:ext cx="144558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restauraci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102659" y="1754592"/>
            <a:ext cx="129394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obchodě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6/4/8/a/1195422174950480072johnny_automatic_happy_chef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244" y="227936"/>
            <a:ext cx="1060616" cy="145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397" y="4690351"/>
            <a:ext cx="1181579" cy="196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709" y="5519654"/>
            <a:ext cx="727557" cy="133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70" y="5485788"/>
            <a:ext cx="900006" cy="124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610" y="5178019"/>
            <a:ext cx="1837205" cy="155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396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ál 14"/>
          <p:cNvSpPr/>
          <p:nvPr/>
        </p:nvSpPr>
        <p:spPr>
          <a:xfrm>
            <a:off x="2483768" y="832822"/>
            <a:ext cx="4032250" cy="223202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0" y="2214166"/>
            <a:ext cx="4032250" cy="223361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50" name="Picture 2" descr="http://www.clker.com/cliparts/3/6/a/e/1194984436700707086wooden_table_benji_park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4481838"/>
            <a:ext cx="1525007" cy="93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4/6/9/a/1195424171626655728nodanero_Chees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596" y="4634333"/>
            <a:ext cx="1047425" cy="78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f/4/a/e/1194986372178762874pink_cake_gabrielle_now_r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972" y="4523791"/>
            <a:ext cx="1440489" cy="88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e/c/9/e/12641266342001148492croissant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074" y="4592693"/>
            <a:ext cx="875851" cy="82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d/b/7/7/13160619601993469297challa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941" y="5836298"/>
            <a:ext cx="1118642" cy="74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b/0/f/e/13404620951450205600butter2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664032"/>
            <a:ext cx="1555479" cy="109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F/X/1/K/W/C/yogurt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869" y="4447779"/>
            <a:ext cx="815115" cy="100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1/a/2/e/1197085885105139227CrazyTerabyte_Book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58" y="5632998"/>
            <a:ext cx="836109" cy="86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b/7/1/a/11954296111581224882Machovka_Bookcase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628366"/>
            <a:ext cx="1137446" cy="104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869" y="5461909"/>
            <a:ext cx="87718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5086286" y="2313640"/>
            <a:ext cx="4032250" cy="2233613"/>
          </a:xfrm>
          <a:prstGeom prst="ellipse">
            <a:avLst/>
          </a:prstGeom>
          <a:solidFill>
            <a:srgbClr val="996600"/>
          </a:solidFill>
          <a:ln>
            <a:solidFill>
              <a:srgbClr val="6633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311982" y="2214166"/>
            <a:ext cx="12829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mléka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7800" y="825106"/>
            <a:ext cx="103105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obilí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64572" y="2339448"/>
            <a:ext cx="139115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 dřeva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7416" y="0"/>
            <a:ext cx="8784976" cy="83099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předměty do správné bubliny podle toho, z čeho se vyrábějí. Víš, kdo a kde je vyrobí? </a:t>
            </a:r>
            <a:endParaRPr lang="cs-CZ" sz="24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7255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svému povolání každý něco potřebuje nebo něco vyrobí. Spoj čarou, co k sobě patří.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21897" y="210638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vlak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90237" y="256805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nitě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1898" y="303461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vrtačka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4208" y="4005825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injekce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12547" y="166973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skříň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mikrofon</a:t>
            </a:r>
            <a:endParaRPr lang="cs-CZ" sz="24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01663" y="5306855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dort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0537" y="2041020"/>
            <a:ext cx="2372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zedník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0538" y="2502685"/>
            <a:ext cx="2333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pekař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0538" y="2969251"/>
            <a:ext cx="2372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lékař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9135" y="3430916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zubař 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9136" y="3907472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švadlena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9136" y="4301188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zpěvák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7524" y="1571226"/>
            <a:ext cx="23254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opravář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09136" y="4762853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cukrář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9137" y="5224518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24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88323" y="5745616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truhlář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90237" y="5745616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nářadí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7" y="3496280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cihla 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" name="Picture 6" descr="http://www.clker.com/cliparts/f/4/a/e/1194986372178762874pink_cake_gabrielle_now_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74" y="698596"/>
            <a:ext cx="1440489" cy="88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http://www.clker.com/cliparts/7/9/0/a/1206555837540371281chlopaya_Doctor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918" y="539975"/>
            <a:ext cx="938924" cy="112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0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20" y="6168401"/>
            <a:ext cx="466698" cy="6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042" y="6153085"/>
            <a:ext cx="1369787" cy="57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064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Některá povolní už dnes neexistují. Jedno z nich najdeš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tajence. Víš, co tento člověk dělal?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87705"/>
              </p:ext>
            </p:extLst>
          </p:nvPr>
        </p:nvGraphicFramePr>
        <p:xfrm>
          <a:off x="323528" y="1412776"/>
          <a:ext cx="360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81637" y="2276872"/>
            <a:ext cx="33839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Zvíře podobné člověku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2632" y="2924944"/>
            <a:ext cx="42050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Nádoba, v níž se dříve pralo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60335" y="3645024"/>
            <a:ext cx="47014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Ondřejovi se doma říká …..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95936" y="4437112"/>
            <a:ext cx="46658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Gumičkou si z vlasů svážeme ….. 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81232" y="5157192"/>
            <a:ext cx="45260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stříhání potřebuje …….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81233" y="5877272"/>
            <a:ext cx="46805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 slova mladý – napiš obráceně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95936" y="1556792"/>
            <a:ext cx="2505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hlavní město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14" descr="File:Prague Castle-3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745" y="1059643"/>
            <a:ext cx="2339751" cy="15957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e/b/e/b/11949939691273110810scissors.svg.me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7" t="39590"/>
          <a:stretch/>
        </p:blipFill>
        <p:spPr bwMode="auto">
          <a:xfrm>
            <a:off x="7772737" y="5157192"/>
            <a:ext cx="1152128" cy="62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862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obrázek se správným slovem podle toho, kdo používá tyto věci.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9/f/f/f/11954323091039193984liftarn_Mop_and_bucke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2485"/>
            <a:ext cx="1800200" cy="178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f/b/4/6/1194989616137947148aircraft_jarno_vasamaa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714" y="1543301"/>
            <a:ext cx="1935909" cy="121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556790"/>
            <a:ext cx="2400269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clker.com/cliparts/e/b/e/b/11949939691273110810scissors.svg.me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7" t="39590"/>
          <a:stretch/>
        </p:blipFill>
        <p:spPr bwMode="auto">
          <a:xfrm>
            <a:off x="647564" y="3327064"/>
            <a:ext cx="2016224" cy="10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clker.com/cliparts/z/I/Y/b/A/p/blackboard-with-stand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123" y="3102926"/>
            <a:ext cx="1810500" cy="15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clker.com/cliparts/a/e/7/a/1194985162469795488bus1_jarno_vasamaa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550" y="3567558"/>
            <a:ext cx="1959534" cy="100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863210" y="6006083"/>
            <a:ext cx="151637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učitelka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07352" y="5357305"/>
            <a:ext cx="97013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pilot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23659" y="5417340"/>
            <a:ext cx="173175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uklízečka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29474" y="6002115"/>
            <a:ext cx="1849994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kadeřnice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5642433"/>
            <a:ext cx="196400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strojvůdce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04248" y="6099404"/>
            <a:ext cx="92365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řidič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6340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9/3/7/6/11949846491773218673woman_police_02_gerald_g_0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434" y="1340768"/>
            <a:ext cx="1571910" cy="460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I/w/I/V/P/G/fire-fighter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429000"/>
            <a:ext cx="194421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clker.com/cliparts/7/9/0/a/1206555837540371281chlopaya_Doctor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240" y="3481875"/>
            <a:ext cx="1813363" cy="218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54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Urči, kde lidé těchto povolání pracují.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911" y="1193181"/>
            <a:ext cx="4078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Lesník pracuje v __________.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913" y="1654846"/>
            <a:ext cx="49421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Prodavačka prodává v __________.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912" y="2121412"/>
            <a:ext cx="36460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Lékař léčí v ___________.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09" y="2583077"/>
            <a:ext cx="39054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Učitelka učí ve __________.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59633"/>
            <a:ext cx="41214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Zedník pracuje na __________.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09" y="756534"/>
            <a:ext cx="46255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Servírka obsluhuje v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910" y="3521298"/>
            <a:ext cx="47981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Zemědělec pracuje na ___________.</a:t>
            </a:r>
            <a:endParaRPr lang="cs-CZ" sz="2400" b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4507" y="3982963"/>
            <a:ext cx="4625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Sekretářka pracuje v __________. 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4507" y="4459519"/>
            <a:ext cx="3617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Kuchař vaří v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44939" y="4404706"/>
            <a:ext cx="116756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kuchyni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62488" y="2998846"/>
            <a:ext cx="102342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stavbě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74397" y="3460511"/>
            <a:ext cx="66556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71890" y="3914477"/>
            <a:ext cx="13414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kanceláři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08161" y="2070266"/>
            <a:ext cx="1492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nemocnici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04093" y="1147913"/>
            <a:ext cx="69442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lese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54519" y="2537181"/>
            <a:ext cx="84279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škole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019825" y="686248"/>
            <a:ext cx="144558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restauraci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59000" y="1609578"/>
            <a:ext cx="129394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obchodě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6/4/8/a/1195422174950480072johnny_automatic_happy_chef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244" y="227936"/>
            <a:ext cx="1060616" cy="145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397" y="4690351"/>
            <a:ext cx="1181579" cy="196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709" y="5519654"/>
            <a:ext cx="727557" cy="133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70" y="5485788"/>
            <a:ext cx="900006" cy="124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610" y="5178019"/>
            <a:ext cx="1837205" cy="155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074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ál 14"/>
          <p:cNvSpPr/>
          <p:nvPr/>
        </p:nvSpPr>
        <p:spPr>
          <a:xfrm>
            <a:off x="2483768" y="832822"/>
            <a:ext cx="4032250" cy="223202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0" y="2214166"/>
            <a:ext cx="4032250" cy="223361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086286" y="2313640"/>
            <a:ext cx="4032250" cy="2233613"/>
          </a:xfrm>
          <a:prstGeom prst="ellipse">
            <a:avLst/>
          </a:prstGeom>
          <a:solidFill>
            <a:srgbClr val="996600"/>
          </a:solidFill>
          <a:ln>
            <a:solidFill>
              <a:srgbClr val="6633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50" name="Picture 2" descr="http://www.clker.com/cliparts/3/6/a/e/1194984436700707086wooden_table_benji_park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115" y="2879830"/>
            <a:ext cx="1525007" cy="93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4/6/9/a/1195424171626655728nodanero_Chees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57" y="2862668"/>
            <a:ext cx="1047425" cy="78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f/4/a/e/1194986372178762874pink_cake_gabrielle_now_r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330" y="1369758"/>
            <a:ext cx="1440489" cy="88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e/c/9/e/12641266342001148492croissant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48326"/>
            <a:ext cx="875851" cy="82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d/b/7/7/13160619601993469297challa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210" y="1383771"/>
            <a:ext cx="1118642" cy="74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b/0/f/e/13404620951450205600butter2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282" y="2862668"/>
            <a:ext cx="1555479" cy="109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F/X/1/K/W/C/yogurt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069" y="2737386"/>
            <a:ext cx="815115" cy="100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1/a/2/e/1197085885105139227CrazyTerabyte_Book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283" y="2997875"/>
            <a:ext cx="836109" cy="86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b/7/1/a/11954296111581224882Machovka_Bookcase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980" y="2879830"/>
            <a:ext cx="1137446" cy="104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411" y="3630817"/>
            <a:ext cx="87718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311982" y="2214166"/>
            <a:ext cx="12829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mléka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7800" y="825106"/>
            <a:ext cx="103105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obilí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64572" y="2339448"/>
            <a:ext cx="139115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 dřeva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7416" y="0"/>
            <a:ext cx="8784976" cy="83099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předměty do správné bubliny podle toho, z čeho se vyrábějí. Víš, kdo a kde je vyrobí? </a:t>
            </a:r>
            <a:endParaRPr lang="cs-CZ" sz="24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229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svému povolání každý něco potřebuje nebo něco vyrobí. Spoj čarou, co k sobě patří.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21897" y="210638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vlak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90237" y="256805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nitě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1898" y="303461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vrtačka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4208" y="4005825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injekce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12547" y="166973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skříň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mikrofon</a:t>
            </a:r>
            <a:endParaRPr lang="cs-CZ" sz="24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01663" y="5306855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dort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0537" y="2041020"/>
            <a:ext cx="2372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zedník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0538" y="2502685"/>
            <a:ext cx="2333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pekař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0538" y="2969251"/>
            <a:ext cx="2372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lékař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9135" y="3430916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zubař 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9136" y="3907472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švadlena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9136" y="4301188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zpěvák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7524" y="1571226"/>
            <a:ext cx="23254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opravář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09136" y="4762853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cukrář</a:t>
            </a:r>
            <a:endParaRPr lang="cs-CZ" sz="2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9137" y="5224518"/>
            <a:ext cx="2364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2400" b="1" dirty="0">
              <a:ln w="1905"/>
              <a:solidFill>
                <a:schemeClr val="accent3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88323" y="5745616"/>
            <a:ext cx="2364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truhlář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90237" y="5745616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nářadí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7" y="3496280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cihla 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" name="Picture 6" descr="http://www.clker.com/cliparts/f/4/a/e/1194986372178762874pink_cake_gabrielle_now_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74" y="698596"/>
            <a:ext cx="1440489" cy="88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http://www.clker.com/cliparts/7/9/0/a/1206555837540371281chlopaya_Doctor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918" y="539975"/>
            <a:ext cx="938924" cy="112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0" descr="http://www.clker.com/cliparts/3/6/0/4/119498555124689266sedia_in_legno_architett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20" y="6168401"/>
            <a:ext cx="466698" cy="6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042" y="6153085"/>
            <a:ext cx="1369787" cy="57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370661" y="1802058"/>
            <a:ext cx="6585715" cy="417439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187624" y="2337217"/>
            <a:ext cx="6901294" cy="13898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15616" y="2798882"/>
            <a:ext cx="6696744" cy="14377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971600" y="3200083"/>
            <a:ext cx="6840760" cy="151875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1115616" y="3265448"/>
            <a:ext cx="6696744" cy="4616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1390262" y="2798882"/>
            <a:ext cx="6698656" cy="133942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187624" y="4532020"/>
            <a:ext cx="6410346" cy="64848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187624" y="4993685"/>
            <a:ext cx="6962311" cy="54400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63688" y="2337217"/>
            <a:ext cx="6480720" cy="30741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1187624" y="1900570"/>
            <a:ext cx="6901294" cy="40758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318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Některá povolní už dnes neexistují. Jedno z nich najdeš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tajence. Víš, co tento člověk dělal?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2760840"/>
              </p:ext>
            </p:extLst>
          </p:nvPr>
        </p:nvGraphicFramePr>
        <p:xfrm>
          <a:off x="323528" y="1412776"/>
          <a:ext cx="360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81637" y="2276872"/>
            <a:ext cx="33839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Zvíře podobné člověku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2632" y="2924944"/>
            <a:ext cx="42050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Nádoba, v níž se dříve pralo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60335" y="3645024"/>
            <a:ext cx="47014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Ondřejovi se doma říká …..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95936" y="4437112"/>
            <a:ext cx="46658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Gumičkou si z vlasů svážeme ….. 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81232" y="5157192"/>
            <a:ext cx="45260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stříhání potřebuje …….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81233" y="5877272"/>
            <a:ext cx="46805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 slova mladý – napiš obráceně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95936" y="1556792"/>
            <a:ext cx="2505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hlavní město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14" descr="File:Prague Castle-3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745" y="1059643"/>
            <a:ext cx="2339751" cy="15957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e/b/e/b/11949939691273110810scissors.svg.me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7" t="39590"/>
          <a:stretch/>
        </p:blipFill>
        <p:spPr bwMode="auto">
          <a:xfrm>
            <a:off x="7772737" y="5157192"/>
            <a:ext cx="1152128" cy="62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134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obrázek se správným slovem podle toho, kdo používá tyto věci.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9/f/f/f/11954323091039193984liftarn_Mop_and_bucke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2485"/>
            <a:ext cx="1800200" cy="178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f/b/4/6/1194989616137947148aircraft_jarno_vasamaa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714" y="1543301"/>
            <a:ext cx="1935909" cy="121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556790"/>
            <a:ext cx="2400269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clker.com/cliparts/e/b/e/b/11949939691273110810scissors.svg.me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7" t="39590"/>
          <a:stretch/>
        </p:blipFill>
        <p:spPr bwMode="auto">
          <a:xfrm>
            <a:off x="647564" y="3327064"/>
            <a:ext cx="2016224" cy="10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clker.com/cliparts/z/I/Y/b/A/p/blackboard-with-stand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123" y="3102926"/>
            <a:ext cx="1810500" cy="15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clker.com/cliparts/a/e/7/a/1194985162469795488bus1_jarno_vasamaa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550" y="3567558"/>
            <a:ext cx="1959534" cy="100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818995" y="4573453"/>
            <a:ext cx="151637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učitelka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58939" y="2472294"/>
            <a:ext cx="97013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pilot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37118" y="2742289"/>
            <a:ext cx="173175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uklízečka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4422790"/>
            <a:ext cx="1849994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kadeřnice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4452" y="2566557"/>
            <a:ext cx="196400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strojvůdce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61445" y="4573453"/>
            <a:ext cx="92365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řidič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96621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2013-03-14].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>
              <a:buNone/>
              <a:defRPr/>
            </a:pPr>
            <a:r>
              <a:rPr lang="cs-CZ" sz="1600" dirty="0"/>
              <a:t> 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paní </a:t>
            </a:r>
            <a:r>
              <a:rPr lang="cs-CZ" sz="1600" dirty="0"/>
              <a:t>policistka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://www.clker.com/clipart-2452.html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hasič</a:t>
            </a:r>
            <a:r>
              <a:rPr lang="cs-CZ" sz="1600" dirty="0"/>
              <a:t>		http://www.clker.com/clipart-fire-fighter.html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vrtulník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www.clker.com/clipart-13985.html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doktor</a:t>
            </a:r>
            <a:r>
              <a:rPr lang="cs-CZ" sz="1600" dirty="0"/>
              <a:t>		http://www.clker.com/clipart-16258.html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stůl</a:t>
            </a:r>
            <a:r>
              <a:rPr lang="cs-CZ" sz="1600" dirty="0"/>
              <a:t>		http://www.clker.com/clipart-2224.html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sýr</a:t>
            </a:r>
            <a:r>
              <a:rPr lang="cs-CZ" sz="1600" dirty="0"/>
              <a:t>		http://www.clker.com/clipart-10047.html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dort</a:t>
            </a:r>
            <a:r>
              <a:rPr lang="cs-CZ" sz="1600" dirty="0"/>
              <a:t>		http://www.clker.com/clipart-4173.html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rohlík</a:t>
            </a:r>
            <a:r>
              <a:rPr lang="cs-CZ" sz="1600" dirty="0"/>
              <a:t>		http://www.clker.com/clipart-49450.html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vánočka</a:t>
            </a:r>
            <a:r>
              <a:rPr lang="cs-CZ" sz="1600" dirty="0"/>
              <a:t>		http://www.clker.com/clipart-145600.html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máslo</a:t>
            </a:r>
            <a:r>
              <a:rPr lang="cs-CZ" sz="1600" dirty="0"/>
              <a:t>		http://www.clker.com/clipart-216617.html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jogurt</a:t>
            </a:r>
            <a:r>
              <a:rPr lang="cs-CZ" sz="1600" dirty="0"/>
              <a:t>		http://www.clker.com/clipart-yogurt-.html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kniha</a:t>
            </a:r>
            <a:r>
              <a:rPr lang="cs-CZ" sz="1600" dirty="0"/>
              <a:t>		http://www.clker.com/clipart-12828.html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knihovna</a:t>
            </a:r>
            <a:r>
              <a:rPr lang="cs-CZ" sz="1600" dirty="0"/>
              <a:t>		http://www.clker.com/clipart-10581.html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židle</a:t>
            </a:r>
            <a:r>
              <a:rPr lang="cs-CZ" sz="1600" dirty="0"/>
              <a:t>		http://www.clker.com/clipart-3491.html</a:t>
            </a:r>
          </a:p>
          <a:p>
            <a:pPr marL="0" indent="0"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op </a:t>
            </a:r>
            <a:r>
              <a:rPr lang="cs-CZ" sz="1600" dirty="0"/>
              <a:t>a kýbl		http://www.clker.com/clipart-10850.html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letadlo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www.clker.com/clipart-6892.html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lokomotiva</a:t>
            </a:r>
            <a:r>
              <a:rPr lang="cs-CZ" sz="1600" dirty="0"/>
              <a:t>		http://www.clker.com/clipart-9901.html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nůžky</a:t>
            </a:r>
            <a:r>
              <a:rPr lang="cs-CZ" sz="1600" dirty="0"/>
              <a:t>		http://www.clker.com/clipart-7531.html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tabule</a:t>
            </a:r>
            <a:r>
              <a:rPr lang="cs-CZ" sz="1600" dirty="0"/>
              <a:t>		http://www.clker.com/clipart-blackboard-with-stand.html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bus</a:t>
            </a:r>
            <a:r>
              <a:rPr lang="cs-CZ" sz="1600" dirty="0"/>
              <a:t>		http://www.clker.com/clipart-3044.html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kuchař</a:t>
            </a:r>
            <a:r>
              <a:rPr lang="cs-CZ" sz="1600" dirty="0"/>
              <a:t>		http://www.clker.com/clipart-9382.html</a:t>
            </a:r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třída</a:t>
            </a:r>
            <a:r>
              <a:rPr lang="cs-CZ" sz="1600" dirty="0"/>
              <a:t>		http://www.clker.com/clipart-68040.html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pražský </a:t>
            </a:r>
            <a:r>
              <a:rPr lang="cs-CZ" sz="1600" dirty="0"/>
              <a:t>hrad		http://commons.wikimedia.org/wiki/File:Prague_Castle-3a.jpg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536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506</Words>
  <Application>Microsoft Office PowerPoint</Application>
  <PresentationFormat>Předvádění na obrazovce (4:3)</PresentationFormat>
  <Paragraphs>220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65</cp:revision>
  <dcterms:created xsi:type="dcterms:W3CDTF">2013-03-10T10:35:21Z</dcterms:created>
  <dcterms:modified xsi:type="dcterms:W3CDTF">2013-04-20T11:46:18Z</dcterms:modified>
</cp:coreProperties>
</file>