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3" r:id="rId5"/>
    <p:sldId id="262" r:id="rId6"/>
    <p:sldId id="261" r:id="rId7"/>
    <p:sldId id="260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13.png"/><Relationship Id="rId7" Type="http://schemas.openxmlformats.org/officeDocument/2006/relationships/image" Target="../media/image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13.png"/><Relationship Id="rId7" Type="http://schemas.openxmlformats.org/officeDocument/2006/relationships/image" Target="../media/image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VY_12_INOVACE_ČJS.1.Bal.17_Bydliště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25.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Bydliště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b="1" dirty="0" smtClean="0"/>
              <a:t>Výukový materiál slouží  k procvičování učiva o lidském bydlišti a různých typech obydlí. Žáci prvního ročníku poznávají rozdíly mezi bydlením dříve a dnes a určují výhody bydlení ve městě a na vesnici. Rozeznávají významné budovy a zařízení, která poskytují služby obyvatelům.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84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4000">
              <a:schemeClr val="bg1"/>
            </a:gs>
            <a:gs pos="100000">
              <a:schemeClr val="bg1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27146"/>
            <a:ext cx="2726297" cy="409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3" cstate="print"/>
          <a:srcRect r="81781" b="5473"/>
          <a:stretch>
            <a:fillRect/>
          </a:stretch>
        </p:blipFill>
        <p:spPr bwMode="auto">
          <a:xfrm>
            <a:off x="376238" y="236539"/>
            <a:ext cx="704777" cy="672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863062" y="265242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383929" y="579584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14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53751" y="556674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036218" y="236709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140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33932" y="533949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368457" y="579584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Ě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018824" y="533948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476378" y="380725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</a:p>
        </p:txBody>
      </p:sp>
      <p:pic>
        <p:nvPicPr>
          <p:cNvPr id="20" name="Picture 10" descr="http://www.clker.com/cliparts/8/z/k/X/e/N/apartment-building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66" y="2809258"/>
            <a:ext cx="3048539" cy="196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976256"/>
            <a:ext cx="1124969" cy="176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://www.clker.com/cliparts/c/2/8/4/11954430831897918159TheStructorr_Lamborghini_Gallardo.svg.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307" y="5079750"/>
            <a:ext cx="2038770" cy="69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4716271"/>
            <a:ext cx="652739" cy="120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83850" y="4733551"/>
            <a:ext cx="783409" cy="120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60517" y="4947944"/>
            <a:ext cx="694159" cy="101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35401" y="4733551"/>
            <a:ext cx="791649" cy="109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906803" y="118382"/>
            <a:ext cx="919972" cy="922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0879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jednotlivým typům obydlí správný název a vyprávěj, v které době ho lidé používali.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http://www.clker.com/cliparts/8/b/e/6/120657143686623344nicubunu_RPG_map_symbols_Cave_Entranc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84" y="1772816"/>
            <a:ext cx="204201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k/s/h/R/V/Y/cottag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01021"/>
            <a:ext cx="1296144" cy="116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9/G/T/W/x/k/cabin-clipart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265" y="1698959"/>
            <a:ext cx="1869975" cy="131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8/2/1/12065577271064153682mystica_Castle_(color)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495" y="852581"/>
            <a:ext cx="1253877" cy="209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02" y="4105322"/>
            <a:ext cx="1471836" cy="93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8/z/k/X/e/N/apartment-building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452" y="3968124"/>
            <a:ext cx="1876486" cy="120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40968"/>
            <a:ext cx="2102132" cy="244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8/d/6/6/11949855562076428497home10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07442"/>
            <a:ext cx="1849388" cy="115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214678" y="6396335"/>
            <a:ext cx="115608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jeskyně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28728" y="6396335"/>
            <a:ext cx="89531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chýše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57422" y="6396335"/>
            <a:ext cx="76944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hrad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9124" y="6396335"/>
            <a:ext cx="200542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anelový dům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00826" y="6396335"/>
            <a:ext cx="106792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domek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66068" y="6396335"/>
            <a:ext cx="157793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mrakodrap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85786" y="6396335"/>
            <a:ext cx="64633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iglú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6396335"/>
            <a:ext cx="74732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srub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4748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175882" y="2924944"/>
            <a:ext cx="3829202" cy="374441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139191" y="2924944"/>
            <a:ext cx="3829202" cy="374441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čeho je více ve městě a čeho je více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vesnici.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48264" y="1555077"/>
            <a:ext cx="200542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anelový dům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34602" y="1556792"/>
            <a:ext cx="133562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zahrádka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6589" y="1555082"/>
            <a:ext cx="113845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obchod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99044" y="1555081"/>
            <a:ext cx="74571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1555080"/>
            <a:ext cx="84933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hotel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52120" y="1555079"/>
            <a:ext cx="94115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farma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5882" y="1555083"/>
            <a:ext cx="73770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kino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02413" y="2044825"/>
            <a:ext cx="114460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hřebčín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54061" y="2043115"/>
            <a:ext cx="15257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restaurace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31581" y="2044825"/>
            <a:ext cx="96500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statek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652120" y="2044825"/>
            <a:ext cx="112434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divadlo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08671" y="2044825"/>
            <a:ext cx="118814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chalupa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346589" y="2997620"/>
            <a:ext cx="10924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město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468188" y="2997620"/>
            <a:ext cx="12631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vesnice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2" name="Picture 4" descr="http://www.clker.com/cliparts/1/6/5/3/1206570668474050631nicubunu_RPG_map_symbols_Villag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531" y="2524584"/>
            <a:ext cx="1972386" cy="19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39652"/>
            <a:ext cx="1522701" cy="17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3247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slova správně čarou, jak k sobě patří.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537099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zámek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99876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pošta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465330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muzeum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92699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spořitelna 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440355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kostel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797267"/>
            <a:ext cx="236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posilovna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8" y="2100452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kadeřnictví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1196752"/>
            <a:ext cx="439248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lužby obyvatelům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32039" y="5517232"/>
            <a:ext cx="41327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ýznamné budovy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62232" y="55708"/>
            <a:ext cx="919972" cy="922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http://www.clker.com/cliparts/c/a/c/a/119544560022868570country_church_theresa_k_0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27" y="117364"/>
            <a:ext cx="2857500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a/8/2/1/11954290551930129215open_clip_art_library_ai_02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320487"/>
            <a:ext cx="805123" cy="144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4589" y="5713898"/>
            <a:ext cx="694159" cy="101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91680" y="5613870"/>
            <a:ext cx="791649" cy="109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34787" y="1235293"/>
            <a:ext cx="430491" cy="79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109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5882" y="2924944"/>
            <a:ext cx="3829202" cy="374441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139191" y="2924944"/>
            <a:ext cx="3829202" cy="374441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Zamysli se, jaké výhody má život ve městě a jaké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 na vesnici.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67340" y="3487360"/>
            <a:ext cx="201427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ýhody na vesnici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3477798"/>
            <a:ext cx="1936492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ýhody ve městě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8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16832"/>
            <a:ext cx="1522701" cy="17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1/6/5/3/1206570668474050631nicubunu_RPG_map_symbols_Villag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08" y="2132856"/>
            <a:ext cx="1972386" cy="19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-78070" y="1591699"/>
            <a:ext cx="280602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ožnost zaměstnání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37710" y="1591295"/>
            <a:ext cx="126117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íce škol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15791" y="1130034"/>
            <a:ext cx="192616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ezká příroda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1156450"/>
            <a:ext cx="272863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ospodářská zvířata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90686" y="1149219"/>
            <a:ext cx="183646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ulturní akce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75131" y="1592001"/>
            <a:ext cx="204677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erstvý vzduch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75131" y="1130336"/>
            <a:ext cx="197464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dborní lékaři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67787" y="1591497"/>
            <a:ext cx="320139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lastní ovoce a zelenina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03664" y="2034606"/>
            <a:ext cx="156485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esní plody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25284" y="2049226"/>
            <a:ext cx="188602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epší doprava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2253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můžeš v létě nějakou dobu bydlit?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Odpověď najdeš v tajence.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693249"/>
              </p:ext>
            </p:extLst>
          </p:nvPr>
        </p:nvGraphicFramePr>
        <p:xfrm>
          <a:off x="683568" y="1412776"/>
          <a:ext cx="3600000" cy="50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15429" y="143148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5429" y="212800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5429" y="284924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5429" y="356577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5429" y="431886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5429" y="500025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1500" y="578500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</a:p>
        </p:txBody>
      </p:sp>
      <p:pic>
        <p:nvPicPr>
          <p:cNvPr id="5122" name="Picture 2" descr="http://www.clker.com/cliparts/P/F/2/u/K/m/be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045" y="795019"/>
            <a:ext cx="1423987" cy="90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8226775" y="137196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pic>
        <p:nvPicPr>
          <p:cNvPr id="5124" name="Picture 4" descr="http://www.clker.com/cliparts/f/6/a/0/11974341451269518673wipp_Andelfingen_-_Coat_of_arms_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072" y="1350352"/>
            <a:ext cx="938828" cy="110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878342" y="207781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pic>
        <p:nvPicPr>
          <p:cNvPr id="5126" name="Picture 6" descr="http://www.clker.com/cliparts/3/3/a/9/11970997021037695104Peileppe_red_fruit_tree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942975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5518441" y="265285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pic>
        <p:nvPicPr>
          <p:cNvPr id="5128" name="Picture 8" descr="http://www.clker.com/cliparts/e/8/1/a/11949853511374305291borsa_estiva_architetto_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99" y="3185265"/>
            <a:ext cx="1083658" cy="1407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5796136" y="402361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204734" y="370044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pic>
        <p:nvPicPr>
          <p:cNvPr id="20" name="Picture 4" descr="http://www.clker.com/cliparts/c/2/8/4/11954430831897918159TheStructorr_Lamborghini_Gallardo.svg.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563" y="3350457"/>
            <a:ext cx="2038770" cy="69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1/7/8/2/1195421929131576101ryanlerch_scissors_open_V2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201" y="5009319"/>
            <a:ext cx="2175528" cy="87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6744171" y="575332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</a:p>
        </p:txBody>
      </p:sp>
      <p:pic>
        <p:nvPicPr>
          <p:cNvPr id="5132" name="Picture 12" descr="http://www.clker.com/cliparts/f/2/8/c/12344047151156616159bionet_human_ear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443" y="5154663"/>
            <a:ext cx="626087" cy="98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http://www.clker.com/cliparts/f/2/8/c/12344047151156616159bionet_human_ear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40219" y="5154663"/>
            <a:ext cx="640919" cy="98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7979578" y="578500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262050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viz strana 10</a:t>
            </a:r>
          </a:p>
          <a:p>
            <a:r>
              <a:rPr lang="cs-CZ" dirty="0" smtClean="0"/>
              <a:t>Strana 5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13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10" descr="http://www.clker.com/cliparts/8/z/k/X/e/N/apartment-building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800" y="2420888"/>
            <a:ext cx="3048539" cy="196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414" y="3587886"/>
            <a:ext cx="1124969" cy="176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76094" y="4327901"/>
            <a:ext cx="652739" cy="120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8384" y="4345181"/>
            <a:ext cx="783409" cy="120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25051" y="4559574"/>
            <a:ext cx="694159" cy="101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99935" y="4345181"/>
            <a:ext cx="791649" cy="109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36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k jednotlivým typům obydlí správný název a vyprávěj, v které době ho lidé používali.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http://www.clker.com/cliparts/8/b/e/6/120657143686623344nicubunu_RPG_map_symbols_Cave_Entranc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84" y="1772816"/>
            <a:ext cx="204201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k/s/h/R/V/Y/cottag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01021"/>
            <a:ext cx="1296144" cy="116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9/G/T/W/x/k/cabin-clipart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265" y="1698959"/>
            <a:ext cx="1869975" cy="131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8/2/1/12065577271064153682mystica_Castle_(color)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495" y="852581"/>
            <a:ext cx="1253877" cy="209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02" y="4105322"/>
            <a:ext cx="1471836" cy="93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8/z/k/X/e/N/apartment-building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452" y="3968124"/>
            <a:ext cx="1876486" cy="120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40968"/>
            <a:ext cx="2102132" cy="244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8/d/6/6/11949855562076428497home10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07442"/>
            <a:ext cx="1849388" cy="115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95536" y="3250562"/>
            <a:ext cx="115608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jeskyně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44225" y="3124628"/>
            <a:ext cx="89531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chýše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83306" y="2836718"/>
            <a:ext cx="76944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hrad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41514" y="5232012"/>
            <a:ext cx="200542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anelový dům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3702" y="5131053"/>
            <a:ext cx="106792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domek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32240" y="5665461"/>
            <a:ext cx="157793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mrakodrap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50921" y="5267638"/>
            <a:ext cx="64633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iglú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23592" y="3012320"/>
            <a:ext cx="74732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srub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6453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5139191" y="2924944"/>
            <a:ext cx="3829202" cy="374441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75882" y="2924944"/>
            <a:ext cx="3829202" cy="374441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čeho je více ve městě a čeho je více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vesnici.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7262" y="4517095"/>
            <a:ext cx="200542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anelový dům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49552" y="3579402"/>
            <a:ext cx="133562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zahrádka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3981919"/>
            <a:ext cx="113845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obchod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49552" y="4025384"/>
            <a:ext cx="74571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92796" y="4055430"/>
            <a:ext cx="84933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hotel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2637" y="4064402"/>
            <a:ext cx="94115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farma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1374" y="3520840"/>
            <a:ext cx="73770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kino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04804" y="5512486"/>
            <a:ext cx="114460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hřebčín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5951" y="5050821"/>
            <a:ext cx="15257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restaurace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47628" y="4566319"/>
            <a:ext cx="96500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statek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174717" y="5050821"/>
            <a:ext cx="112434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divadlo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59719" y="4747927"/>
            <a:ext cx="118814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chalupa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346589" y="2997620"/>
            <a:ext cx="10924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město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468188" y="2997620"/>
            <a:ext cx="12631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vesnice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2052" name="Picture 4" descr="http://www.clker.com/cliparts/1/6/5/3/1206570668474050631nicubunu_RPG_map_symbols_Village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531" y="2524584"/>
            <a:ext cx="1972386" cy="19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39652"/>
            <a:ext cx="1522701" cy="17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938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slova správně čarou, jak k sobě patří.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537099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zámek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99876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pošta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465330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muzeum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7" y="392699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spořitelna 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440355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kostel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797267"/>
            <a:ext cx="23646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posilovna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8" y="2100452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kadeřnictví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1196752"/>
            <a:ext cx="439248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lužby obyvatelům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32039" y="5517232"/>
            <a:ext cx="41327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ýznamné budovy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62232" y="55708"/>
            <a:ext cx="919972" cy="922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http://www.clker.com/cliparts/c/a/c/a/119544560022868570country_church_theresa_k_0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27" y="117364"/>
            <a:ext cx="2857500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a/8/2/1/11954290551930129215open_clip_art_library_ai_02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320487"/>
            <a:ext cx="805123" cy="144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4589" y="5713898"/>
            <a:ext cx="694159" cy="101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91680" y="5613870"/>
            <a:ext cx="791649" cy="109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34787" y="1235293"/>
            <a:ext cx="430491" cy="79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 flipV="1">
            <a:off x="2087504" y="1700808"/>
            <a:ext cx="2844535" cy="66125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12" idx="0"/>
          </p:cNvCxnSpPr>
          <p:nvPr/>
        </p:nvCxnSpPr>
        <p:spPr>
          <a:xfrm>
            <a:off x="1401140" y="2798709"/>
            <a:ext cx="5597259" cy="271852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272667" y="1904638"/>
            <a:ext cx="4163429" cy="135573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91680" y="3726940"/>
            <a:ext cx="4176464" cy="188693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087504" y="2027184"/>
            <a:ext cx="3780640" cy="216142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272667" y="4665161"/>
            <a:ext cx="3803389" cy="948709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1979712" y="2362062"/>
            <a:ext cx="4320480" cy="277745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3860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5882" y="2924944"/>
            <a:ext cx="3829202" cy="374441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139191" y="2924944"/>
            <a:ext cx="3829202" cy="374441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Zamysli se, jaké výhody má život ve městě a jaké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 na vesnici.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67340" y="3487360"/>
            <a:ext cx="201427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ýhody na vesnici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3477798"/>
            <a:ext cx="1936492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ýhody ve městě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8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16832"/>
            <a:ext cx="1522701" cy="17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1/6/5/3/1206570668474050631nicubunu_RPG_map_symbols_Villag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08" y="2132856"/>
            <a:ext cx="1972386" cy="19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139191" y="4772635"/>
            <a:ext cx="280602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ožnost zaměstnání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630180" y="3856875"/>
            <a:ext cx="126117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íce škol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8301" y="4335487"/>
            <a:ext cx="192616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ezká příroda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61386" y="3894535"/>
            <a:ext cx="272863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ospodářská zvířata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2080" y="4335486"/>
            <a:ext cx="183646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ulturní akce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65307" y="4319809"/>
            <a:ext cx="204677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erstvý vzduch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78138" y="3877908"/>
            <a:ext cx="197464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dborní lékaři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4700" y="4797152"/>
            <a:ext cx="320139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lastní ovoce a zelenina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8959" y="5258817"/>
            <a:ext cx="156485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esní plody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67297" y="5275890"/>
            <a:ext cx="188602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epší doprava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3845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můžeš v létě nějakou dobu bydlit?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Odpověď najdeš v tajence.</a:t>
            </a:r>
            <a:endParaRPr lang="cs-CZ" sz="2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9344867"/>
              </p:ext>
            </p:extLst>
          </p:nvPr>
        </p:nvGraphicFramePr>
        <p:xfrm>
          <a:off x="683568" y="1412776"/>
          <a:ext cx="3600000" cy="50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15429" y="143148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5429" y="212800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5429" y="284924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5429" y="356577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5429" y="431886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5429" y="500025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1500" y="578500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</a:p>
        </p:txBody>
      </p:sp>
      <p:pic>
        <p:nvPicPr>
          <p:cNvPr id="5122" name="Picture 2" descr="http://www.clker.com/cliparts/P/F/2/u/K/m/be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045" y="795019"/>
            <a:ext cx="1423987" cy="90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8226775" y="137196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pic>
        <p:nvPicPr>
          <p:cNvPr id="5124" name="Picture 4" descr="http://www.clker.com/cliparts/f/6/a/0/11974341451269518673wipp_Andelfingen_-_Coat_of_arms_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072" y="1350352"/>
            <a:ext cx="938828" cy="110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878342" y="207781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pic>
        <p:nvPicPr>
          <p:cNvPr id="5126" name="Picture 6" descr="http://www.clker.com/cliparts/3/3/a/9/11970997021037695104Peileppe_red_fruit_tree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942975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5518441" y="265285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pic>
        <p:nvPicPr>
          <p:cNvPr id="5128" name="Picture 8" descr="http://www.clker.com/cliparts/e/8/1/a/11949853511374305291borsa_estiva_architetto_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99" y="3185265"/>
            <a:ext cx="1083658" cy="1407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5796136" y="402361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204734" y="370044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pic>
        <p:nvPicPr>
          <p:cNvPr id="20" name="Picture 4" descr="http://www.clker.com/cliparts/c/2/8/4/11954430831897918159TheStructorr_Lamborghini_Gallardo.svg.h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563" y="3350457"/>
            <a:ext cx="2038770" cy="69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1/7/8/2/1195421929131576101ryanlerch_scissors_open_V2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201" y="5009319"/>
            <a:ext cx="2175528" cy="87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6744171" y="575332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</a:p>
        </p:txBody>
      </p:sp>
      <p:pic>
        <p:nvPicPr>
          <p:cNvPr id="5132" name="Picture 12" descr="http://www.clker.com/cliparts/f/2/8/c/12344047151156616159bionet_human_ear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443" y="5154663"/>
            <a:ext cx="626087" cy="98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http://www.clker.com/cliparts/f/2/8/c/12344047151156616159bionet_human_ear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40219" y="5154663"/>
            <a:ext cx="640919" cy="98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7979578" y="578500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485593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2013-03-25].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jeskyně</a:t>
            </a:r>
            <a:r>
              <a:rPr lang="cs-CZ" sz="1600" dirty="0"/>
              <a:t>		http://www.clker.com/clipart-cave-entrance1.html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Chýše		http://www.clker.com/clipart-cottage-3.html</a:t>
            </a:r>
          </a:p>
          <a:p>
            <a:pPr marL="0" indent="0">
              <a:buNone/>
              <a:defRPr/>
            </a:pPr>
            <a:r>
              <a:rPr lang="cs-CZ" sz="1600" dirty="0"/>
              <a:t>Srub		http://www.clker.com/clipart-cabin-clipart.html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Hrad		http://www.clker.com/clipart-16381.html</a:t>
            </a:r>
          </a:p>
          <a:p>
            <a:pPr marL="0" indent="0">
              <a:buNone/>
              <a:defRPr/>
            </a:pPr>
            <a:r>
              <a:rPr lang="cs-CZ" sz="1600" dirty="0"/>
              <a:t>dům		http://www.clker.com/clipart-12144.html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panelový </a:t>
            </a:r>
            <a:r>
              <a:rPr lang="cs-CZ" sz="1600" dirty="0"/>
              <a:t>dům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://www.clker.com/clipart-apartment-building-1.html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Mrakodrap	</a:t>
            </a:r>
            <a:r>
              <a:rPr lang="cs-CZ" sz="1600" dirty="0"/>
              <a:t>	http://www.clker.com/clipart-commercial-property.html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Iglú</a:t>
            </a:r>
            <a:r>
              <a:rPr lang="cs-CZ" sz="1600" dirty="0"/>
              <a:t>		http://www.clker.com/clipart-3498.html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semafor		http://www.clker.com/clipart-traffic-light-5.html</a:t>
            </a:r>
          </a:p>
          <a:p>
            <a:pPr marL="0" indent="0">
              <a:buNone/>
              <a:defRPr/>
            </a:pPr>
            <a:r>
              <a:rPr lang="cs-CZ" sz="1600" dirty="0"/>
              <a:t>lamborghini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://www.clker.com/clipart-12009.html</a:t>
            </a:r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usměvavé slunce	http://www.clker.com/clipart-10030.html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město</a:t>
            </a:r>
            <a:r>
              <a:rPr lang="cs-CZ" sz="1600" dirty="0"/>
              <a:t>		http://www.clker.com/clipart-city-skyline-1.html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vesnice</a:t>
            </a:r>
            <a:r>
              <a:rPr lang="cs-CZ" sz="1600" dirty="0"/>
              <a:t>		http://www.clker.com/clipart-village1.html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kostel</a:t>
            </a:r>
            <a:r>
              <a:rPr lang="cs-CZ" sz="1600" dirty="0"/>
              <a:t>		http://www.clker.com/clipart-12404.html</a:t>
            </a:r>
          </a:p>
          <a:p>
            <a:pPr marL="0" indent="0"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oštovní schránka</a:t>
            </a:r>
            <a:r>
              <a:rPr lang="cs-CZ" sz="1600" dirty="0"/>
              <a:t>	http://www.clker.com/clipart-10529.html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včela</a:t>
            </a:r>
            <a:r>
              <a:rPr lang="cs-CZ" sz="1600" dirty="0"/>
              <a:t>		http://www.clker.com/clipart-bee-17.html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erb</a:t>
            </a:r>
            <a:r>
              <a:rPr lang="cs-CZ" sz="1600" dirty="0"/>
              <a:t>		http://www.clker.com/clipart-16191.html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strom</a:t>
            </a:r>
            <a:r>
              <a:rPr lang="cs-CZ" sz="1600" dirty="0"/>
              <a:t>		http://www.clker.com/clipart-14149.html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taška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www.clker.com/clipart-3254.html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nůžky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www.clker.com/clipart-9294.html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ucho</a:t>
            </a:r>
            <a:r>
              <a:rPr lang="cs-CZ" sz="1600" dirty="0"/>
              <a:t>		http://www.clker.com/clipart-25662.html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8707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409</Words>
  <Application>Microsoft Office PowerPoint</Application>
  <PresentationFormat>Předvádění na obrazovce (4:3)</PresentationFormat>
  <Paragraphs>223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80</cp:revision>
  <dcterms:created xsi:type="dcterms:W3CDTF">2013-03-25T11:44:42Z</dcterms:created>
  <dcterms:modified xsi:type="dcterms:W3CDTF">2013-04-20T11:52:43Z</dcterms:modified>
</cp:coreProperties>
</file>