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2" r:id="rId6"/>
    <p:sldId id="261" r:id="rId7"/>
    <p:sldId id="260" r:id="rId8"/>
    <p:sldId id="268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CC00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VY_12_INOVACE_ČJS.1.Bal.18_Léto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26.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Léto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je určen žákům prvního ročníku a slouží  k procvičování látky o létu. Nejprve si žáci zopakují základní informace o tomto ročním období  a potom plní úkoly. Poznávají letní plody, které rostou na zahradě nebo v lese a rozlišují jedlé a jedovaté houby. Určují, jak se mají v létě správně chovat a které věci si zabalí na prázdniny.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471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8000">
              <a:schemeClr val="bg1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http://www.clker.com/cliparts/b/d/a/d/11970921851374951433bsantos_Palm_Tre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1" y="572630"/>
            <a:ext cx="2971800" cy="566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136612" y="970187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É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90139" y="935862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868144" y="972891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pic>
        <p:nvPicPr>
          <p:cNvPr id="16" name="Picture 2" descr="http://www.clker.com/cliparts/J/q/7/Q/Z/9/sun-glasses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280" y="26537"/>
            <a:ext cx="1747115" cy="1892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7" descr="Logolinka ZŠ a MŠ Kladno, Norská 2633"/>
          <p:cNvPicPr>
            <a:picLocks noChangeAspect="1" noChangeArrowheads="1"/>
          </p:cNvPicPr>
          <p:nvPr/>
        </p:nvPicPr>
        <p:blipFill>
          <a:blip r:embed="rId4" cstate="print"/>
          <a:srcRect r="81781" b="5473"/>
          <a:stretch>
            <a:fillRect/>
          </a:stretch>
        </p:blipFill>
        <p:spPr bwMode="auto">
          <a:xfrm>
            <a:off x="179512" y="160128"/>
            <a:ext cx="704777" cy="672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051720" y="906451"/>
            <a:ext cx="1881752" cy="452431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</a:p>
        </p:txBody>
      </p:sp>
      <p:pic>
        <p:nvPicPr>
          <p:cNvPr id="3" name="Picture 4" descr="http://www.clker.com/cliparts/0/9/9/c/1278686815954447919ck7_boy6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921" y="3933056"/>
            <a:ext cx="2231474" cy="165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92311" y="4872365"/>
            <a:ext cx="671533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298852" y="4856894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" y="5924804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900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916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26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http://www.clker.com/cliparts/x/o/g/r/F/G/parrot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24611" y="188852"/>
            <a:ext cx="1307422" cy="13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488813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800" y="116632"/>
            <a:ext cx="234151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článek a potom vyprávěj o létu.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Léto je nejteplejší roční období.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Začíná 21. června a končí 23. září.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Většinou svítí sluníčko a kvete mnoho květin.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mají prázdniny a koupou se v rybnících a koupalištích.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zahradách a v lesích roste spousta plodů.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Někdy mohou přijít letní bouřky.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polích zraje obilí a všude je plno hmyzu.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Dny jsou nejdelší a noci nejkratší.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létě si užijeme hodně legrace a můžeme být déle venku.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 smtClean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4" descr="http://www.clker.com/cliparts/f/0/7/0/11949847041853281668reed_gmv_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511" y="3933056"/>
            <a:ext cx="2807985" cy="26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0/9/9/c/1278686815954447919ck7_boy6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2231474" cy="165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161920"/>
            <a:ext cx="671533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93882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letní plody a řekni,</a:t>
            </a: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které z nich rostou v lese a které na zahradě.</a:t>
            </a:r>
          </a:p>
        </p:txBody>
      </p:sp>
      <p:pic>
        <p:nvPicPr>
          <p:cNvPr id="2050" name="Picture 2" descr="http://www.clker.com/cliparts/d/7/d/b/1197088854512200748Romanov_Red_fruit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764704"/>
            <a:ext cx="136451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f/3/6/123057151938824636johnny_automatic_blackberr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738" y="1268760"/>
            <a:ext cx="1400175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6/3/9/d/11971227801398831207tomas_arad_strawberry_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42747"/>
            <a:ext cx="1608517" cy="174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9/2/5/5/11954461311811522433Machovka_blueberry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69" y="2808514"/>
            <a:ext cx="1080996" cy="213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receptyonline.cz/data/pics/encyklopedie-ovoce-angrest/angres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86225"/>
            <a:ext cx="2038135" cy="157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97647"/>
            <a:ext cx="2035406" cy="16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7164288" y="1028254"/>
            <a:ext cx="134982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6957325" y="2970778"/>
            <a:ext cx="2079171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75928" y="6093295"/>
            <a:ext cx="151458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broskev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41730" y="5591308"/>
            <a:ext cx="175900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ostružina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88151" y="5630517"/>
            <a:ext cx="14352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švestka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89764" y="5508520"/>
            <a:ext cx="126528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třešně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39965" y="5659495"/>
            <a:ext cx="134363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malina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89764" y="6093296"/>
            <a:ext cx="157908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borůvka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62043" y="6215292"/>
            <a:ext cx="144982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angrešt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695930" y="6189571"/>
            <a:ext cx="135325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jahoda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27051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rostou houby. Přiřaď správné názvy k obrázkům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řekni, které houby jsou jedlé a které jedovaté.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Soubor:AD2009Sep13 Boletus edulis 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9" r="37905"/>
          <a:stretch/>
        </p:blipFill>
        <p:spPr bwMode="auto">
          <a:xfrm>
            <a:off x="756836" y="1320855"/>
            <a:ext cx="1459198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Amanita phalloid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14" y="1284852"/>
            <a:ext cx="1447371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manita muscaria 3 vliegenzwammen op rij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1" r="13238"/>
          <a:stretch/>
        </p:blipFill>
        <p:spPr bwMode="auto">
          <a:xfrm>
            <a:off x="4791516" y="1412777"/>
            <a:ext cx="1728192" cy="1888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Parasol-Macrolepiota-procera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0" t="10629" r="36161" b="9989"/>
          <a:stretch/>
        </p:blipFill>
        <p:spPr bwMode="auto">
          <a:xfrm>
            <a:off x="7092280" y="1366594"/>
            <a:ext cx="1415008" cy="200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Cantharellus.cibarius.-.lindsey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0" r="25307"/>
          <a:stretch/>
        </p:blipFill>
        <p:spPr bwMode="auto">
          <a:xfrm>
            <a:off x="432054" y="3645024"/>
            <a:ext cx="1761683" cy="1961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oubor:Boletus satanas cropped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8" r="16364"/>
          <a:stretch/>
        </p:blipFill>
        <p:spPr bwMode="auto">
          <a:xfrm>
            <a:off x="2652168" y="3612746"/>
            <a:ext cx="1940565" cy="199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Single lycoperdon perlatum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15180"/>
            <a:ext cx="1536876" cy="199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Soubor:Suillus grevillei LC0109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9" r="13048"/>
          <a:stretch/>
        </p:blipFill>
        <p:spPr bwMode="auto">
          <a:xfrm>
            <a:off x="6948264" y="3645024"/>
            <a:ext cx="1872208" cy="201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136119" y="6068804"/>
            <a:ext cx="14922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louzek sličný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61074" y="6080081"/>
            <a:ext cx="182229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ýchavka obecná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6450814"/>
            <a:ext cx="135844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iška obecná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45505" y="6442496"/>
            <a:ext cx="226087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muchomůrka červená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3055" y="6450814"/>
            <a:ext cx="142943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řib smrkový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2485" y="6442496"/>
            <a:ext cx="211718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uchomůrka zelená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37759" y="6054671"/>
            <a:ext cx="142436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edla vysoká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17764" y="6049638"/>
            <a:ext cx="114050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řib satan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2113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Správné věty označ usměvavým smajlíkem, nesprávné zamračeným smajlíkem. U nesprávných vět vysvětli, jaké nebezpečí ti hrozí.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3435" y="2564975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Neskáču do vody na neznámém místě.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455" y="2026535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Nosím sluneční brýle a lehkou pokrývku hlavy.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19" y="1505833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mohu celý den ležet na dece a opalovat se.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1764" y="3088195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bouřce a větru se schovám pod strom.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3435" y="3611415"/>
            <a:ext cx="623638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Klíště je malé a nemůže nikomu ublížit.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6778" y="5219480"/>
            <a:ext cx="8869717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Všechny lesní plody jsou zdravé a mohu je ochutnat.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2773" y="46962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Zmiji musíme zabít, protože je jedovatá.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1805" y="4173040"/>
            <a:ext cx="8730675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musíme hodně pít a používat opalovací krémy.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455" y="5736729"/>
            <a:ext cx="6412461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přítulná lesní zvířata nesmíme sahat.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1764" y="625994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0604" y="625994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4912" y="625994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672" y="625994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9592" y="6259949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35267" y="6224798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8184" y="623464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264" y="6222398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06608" y="6222399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74843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Věci, které si s sebou vezmeš na letní prázdniny, dej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rámečku.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364088" y="908720"/>
            <a:ext cx="3528392" cy="561662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112736" y="2996466"/>
            <a:ext cx="1062541" cy="864096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100" name="Picture 4" descr="http://www.clker.com/cliparts/E/B/6/J/4/x/red-black-hat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890793"/>
            <a:ext cx="976588" cy="77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1/b/6/9/11949847451930224385televisore_telecomando_a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86213"/>
            <a:ext cx="1057093" cy="96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7/T/6/Y/B/a/swimsuit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074"/>
          <a:stretch/>
        </p:blipFill>
        <p:spPr bwMode="auto">
          <a:xfrm>
            <a:off x="2386568" y="2009289"/>
            <a:ext cx="650237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e/c/1/1/119542307725783745open_book_john_olsen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49" y="2280082"/>
            <a:ext cx="1791923" cy="92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clker.com/cliparts/b/3/7/a/1194985657522018522computer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254" y="3717032"/>
            <a:ext cx="1270863" cy="122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51" y="3718655"/>
            <a:ext cx="1080517" cy="106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clker.com/cliparts/4/7/c/5/11971141331525621215geni_70s_chair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085184"/>
            <a:ext cx="1265731" cy="158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clker.com/cliparts/n/B/7/x/c/J/tent-md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12" r="17825"/>
          <a:stretch/>
        </p:blipFill>
        <p:spPr bwMode="auto">
          <a:xfrm>
            <a:off x="1229776" y="5178180"/>
            <a:ext cx="1807029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http://www.clker.com/cliparts/e/0/7/4/11949860371828264602orange_juice_box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02647"/>
            <a:ext cx="986010" cy="144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http://www.clker.com/cliparts/8/7/6/8/1195442933595930465Machovka_bike_-_downhill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515" y="5178180"/>
            <a:ext cx="1838106" cy="112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http://www.clker.com/cliparts/1/3/6/1/11949847382048962006rollerblades.svg.med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87" r="27336" b="41584"/>
          <a:stretch/>
        </p:blipFill>
        <p:spPr bwMode="auto">
          <a:xfrm>
            <a:off x="3630539" y="3889195"/>
            <a:ext cx="1328057" cy="130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630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7</a:t>
            </a:r>
            <a:r>
              <a:rPr lang="cs-CZ" dirty="0" smtClean="0"/>
              <a:t>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J/q/7/Q/Z/9/sun-glasse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7333" y="188640"/>
            <a:ext cx="1747115" cy="1892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http://www.clker.com/cliparts/0/9/9/c/1278686815954447919ck7_boy6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800" y="2924944"/>
            <a:ext cx="4265756" cy="317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x/o/g/r/F/G/parrot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225" y="1628800"/>
            <a:ext cx="1364779" cy="13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58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letní plody a řekni,</a:t>
            </a: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které z nich rostou v lese a které na zahradě.</a:t>
            </a:r>
          </a:p>
        </p:txBody>
      </p:sp>
      <p:pic>
        <p:nvPicPr>
          <p:cNvPr id="2050" name="Picture 2" descr="http://www.clker.com/cliparts/d/7/d/b/1197088854512200748Romanov_Red_fruit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764704"/>
            <a:ext cx="136451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5/f/3/6/123057151938824636johnny_automatic_blackberr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738" y="1268760"/>
            <a:ext cx="1400175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6/3/9/d/11971227801398831207tomas_arad_strawberry_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42747"/>
            <a:ext cx="1608517" cy="174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9/2/5/5/11954461311811522433Machovka_blueberry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69" y="2808514"/>
            <a:ext cx="1080996" cy="2133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receptyonline.cz/data/pics/encyklopedie-ovoce-angrest/angres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86225"/>
            <a:ext cx="2038135" cy="157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Y/o/N/v/v/Y/peach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97647"/>
            <a:ext cx="2035406" cy="16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7164288" y="1028254"/>
            <a:ext cx="134982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2/9/f/5/1295219303107672724ws_plums_1600x1200-md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4" r="10654"/>
          <a:stretch/>
        </p:blipFill>
        <p:spPr bwMode="auto">
          <a:xfrm>
            <a:off x="6957325" y="2970778"/>
            <a:ext cx="2079171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881959" y="4594647"/>
            <a:ext cx="151458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broskev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0802" y="2516126"/>
            <a:ext cx="175900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ostružina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384144" y="4948521"/>
            <a:ext cx="14352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švestka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4767" y="2488540"/>
            <a:ext cx="126528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třešně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54345" y="2612872"/>
            <a:ext cx="134363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malina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860" y="4887034"/>
            <a:ext cx="1579087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borůvka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48512" y="4594647"/>
            <a:ext cx="144982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angrešt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34212" y="2885308"/>
            <a:ext cx="135325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jahoda</a:t>
            </a:r>
            <a:endParaRPr lang="cs-CZ" sz="3200" b="1" dirty="0">
              <a:ln w="10541" cmpd="sng">
                <a:noFill/>
                <a:prstDash val="solid"/>
              </a:ln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704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rostou houby. Přiřaď správné názvy k obrázkům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řekni, které houby jsou jedlé a které jedovaté.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Soubor:AD2009Sep13 Boletus edulis 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9" r="37905"/>
          <a:stretch/>
        </p:blipFill>
        <p:spPr bwMode="auto">
          <a:xfrm>
            <a:off x="756836" y="1320855"/>
            <a:ext cx="1459198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Amanita phalloid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14" y="1284852"/>
            <a:ext cx="1447371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manita muscaria 3 vliegenzwammen op rij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1" r="13238"/>
          <a:stretch/>
        </p:blipFill>
        <p:spPr bwMode="auto">
          <a:xfrm>
            <a:off x="4791516" y="1412777"/>
            <a:ext cx="1728192" cy="1888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Parasol-Macrolepiota-procera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0" t="10629" r="36161" b="9989"/>
          <a:stretch/>
        </p:blipFill>
        <p:spPr bwMode="auto">
          <a:xfrm>
            <a:off x="7092280" y="1366594"/>
            <a:ext cx="1415008" cy="200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Cantharellus.cibarius.-.lindsey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0" r="25307"/>
          <a:stretch/>
        </p:blipFill>
        <p:spPr bwMode="auto">
          <a:xfrm>
            <a:off x="454351" y="3620749"/>
            <a:ext cx="1761683" cy="1961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oubor:Boletus satanas cropped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8" r="16364"/>
          <a:stretch/>
        </p:blipFill>
        <p:spPr bwMode="auto">
          <a:xfrm>
            <a:off x="2652168" y="3612746"/>
            <a:ext cx="1940565" cy="199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Single lycoperdon perlatum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15180"/>
            <a:ext cx="1536876" cy="199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Soubor:Suillus grevillei LC0109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9" r="13048"/>
          <a:stretch/>
        </p:blipFill>
        <p:spPr bwMode="auto">
          <a:xfrm>
            <a:off x="6948264" y="3645024"/>
            <a:ext cx="1872208" cy="201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138234" y="5656568"/>
            <a:ext cx="14922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louzek sličný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7688" y="5611122"/>
            <a:ext cx="182229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ýchavka obecná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0930" y="5582202"/>
            <a:ext cx="135844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iška obecná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47688" y="3243414"/>
            <a:ext cx="226087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muchomůrka červená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6604" y="3291712"/>
            <a:ext cx="142943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řib smrkový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26825" y="3281762"/>
            <a:ext cx="211718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uchomůrka zelená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48077" y="3306173"/>
            <a:ext cx="142436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edla vysoká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15163" y="5616232"/>
            <a:ext cx="114050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řib satan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1436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Správné věty označ usměvavým smajlíkem, nesprávné zamračeným smajlíkem. U nesprávných vět vysvětli, jaké nebezpečí ti hrozí.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3435" y="2564975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Neskáču do vody na neznámém místě.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455" y="2026535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Nosím sluneční brýle a lehkou pokrývku hlavy.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19" y="1505833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mohu celý den ležet na dece a opalovat se.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1764" y="3088195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 bouřce a větru se schovám pod strom.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3435" y="3611415"/>
            <a:ext cx="623638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Klíště je malé a nemůže nikomu ublížit.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6778" y="5219480"/>
            <a:ext cx="8869717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Všechny lesní plody jsou zdravé a mohu je ochutnat.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2773" y="469626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Zmiji musíme zabít, protože je jedovatá.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1805" y="4173040"/>
            <a:ext cx="8730675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létě musíme hodně pít a používat opalovací krémy.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455" y="5736729"/>
            <a:ext cx="6412461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přítulná lesní zvířata nesmíme sahat.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69217" y="524202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1055" y="156733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28390" y="3088195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69775" y="3594074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9309" y="4696260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49783" y="578018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285" y="1992542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18103" y="2515075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79283" y="4182517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34745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Věci, které si s sebou vezmeš na letní prázdniny, dej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rámečku.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364088" y="908720"/>
            <a:ext cx="3528392" cy="561662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112736" y="2996466"/>
            <a:ext cx="1062541" cy="864096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100" name="Picture 4" descr="http://www.clker.com/cliparts/E/B/6/J/4/x/red-black-hat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976588" cy="77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1/b/6/9/11949847451930224385televisore_telecomando_a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86213"/>
            <a:ext cx="1057093" cy="96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7/T/6/Y/B/a/swimsuit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074"/>
          <a:stretch/>
        </p:blipFill>
        <p:spPr bwMode="auto">
          <a:xfrm>
            <a:off x="5724128" y="2742995"/>
            <a:ext cx="650237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e/c/1/1/119542307725783745open_book_john_olsen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557" y="957761"/>
            <a:ext cx="1791923" cy="92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clker.com/cliparts/b/3/7/a/1194985657522018522computer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254" y="3717032"/>
            <a:ext cx="1270863" cy="122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25" y="3329307"/>
            <a:ext cx="1080517" cy="106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clker.com/cliparts/4/7/c/5/11971141331525621215geni_70s_chair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085184"/>
            <a:ext cx="1265731" cy="158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clker.com/cliparts/n/B/7/x/c/J/tent-md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12" r="17825"/>
          <a:stretch/>
        </p:blipFill>
        <p:spPr bwMode="auto">
          <a:xfrm>
            <a:off x="6904560" y="5190037"/>
            <a:ext cx="1807029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http://www.clker.com/cliparts/e/0/7/4/11949860371828264602orange_juice_box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532" y="1883588"/>
            <a:ext cx="986010" cy="144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http://www.clker.com/cliparts/8/7/6/8/1195442933595930465Machovka_bike_-_downhill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16" y="4283871"/>
            <a:ext cx="1838106" cy="112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http://www.clker.com/cliparts/1/3/6/1/11949847382048962006rollerblades.svg.med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87" r="27336" b="41584"/>
          <a:stretch/>
        </p:blipFill>
        <p:spPr bwMode="auto">
          <a:xfrm>
            <a:off x="7564423" y="2860211"/>
            <a:ext cx="1328057" cy="130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83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rmAutofit fontScale="5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dirty="0" smtClean="0"/>
              <a:t>2013-03-26].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slunce a brýle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://www.clker.com/clipart-sun-glasses.html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palma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www.clker.com/clipart-13509.html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stan</a:t>
            </a:r>
            <a:r>
              <a:rPr lang="cs-CZ" sz="1600" dirty="0"/>
              <a:t>		http://www.clker.com/clipart-66910.html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://www.clker.com/clipart-butterflylighting</a:t>
            </a:r>
            <a:r>
              <a:rPr lang="cs-CZ" sz="1600" dirty="0"/>
              <a:t>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tráva</a:t>
            </a:r>
            <a:r>
              <a:rPr lang="cs-CZ" sz="1600" dirty="0"/>
              <a:t>		http://www.clker.com/clipart-126797.html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papoušek</a:t>
            </a:r>
            <a:r>
              <a:rPr lang="cs-CZ" sz="1600" dirty="0"/>
              <a:t>		http://www.clker.com/clipart-parrot-7.html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u vody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://www.clker.com/clipart-2517.html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slunce</a:t>
            </a:r>
            <a:r>
              <a:rPr lang="cs-CZ" sz="1600" dirty="0"/>
              <a:t>		http://www.clker.com/clipart-6492.html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třešně</a:t>
            </a:r>
            <a:r>
              <a:rPr lang="cs-CZ" sz="1600" dirty="0"/>
              <a:t>		http://www.clker.com/clipart-13042.html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ostružina</a:t>
            </a:r>
            <a:r>
              <a:rPr lang="cs-CZ" sz="1600" dirty="0"/>
              <a:t>		http://www.clker.com/clipart-blackberry-1.html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jahoda</a:t>
            </a:r>
            <a:r>
              <a:rPr lang="cs-CZ" sz="1600" dirty="0"/>
              <a:t>		http://www.clker.com/clipart-15341.html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malina</a:t>
            </a:r>
            <a:r>
              <a:rPr lang="cs-CZ" sz="1600" dirty="0"/>
              <a:t>		http://www.clker.com/clipart-78776.html</a:t>
            </a:r>
          </a:p>
          <a:p>
            <a:pPr marL="0" indent="0">
              <a:buNone/>
              <a:defRPr/>
            </a:pPr>
            <a:r>
              <a:rPr lang="cs-CZ" sz="1600" dirty="0"/>
              <a:t>b</a:t>
            </a:r>
            <a:r>
              <a:rPr lang="cs-CZ" sz="1600" dirty="0" smtClean="0"/>
              <a:t>orůvka</a:t>
            </a:r>
            <a:r>
              <a:rPr lang="cs-CZ" sz="1600" dirty="0"/>
              <a:t>		http://www.clker.com/clipart-12584.html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angrešt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www.clker.com/clipart-10009.html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broskev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www.clker.com/clipart-peach.html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švestka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www.clker.com/clipart-84501.html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hřib </a:t>
            </a:r>
            <a:r>
              <a:rPr lang="cs-CZ" sz="1600" dirty="0"/>
              <a:t>smrkový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cs.wikipedia.org/wiki/Soubor:AD2009Sep13_Boletus_edulis_01.jpg</a:t>
            </a:r>
          </a:p>
          <a:p>
            <a:pPr marL="0" indent="0">
              <a:buNone/>
              <a:defRPr/>
            </a:pPr>
            <a:r>
              <a:rPr lang="cs-CZ" sz="1600" dirty="0" smtClean="0"/>
              <a:t>muchomůrka </a:t>
            </a:r>
            <a:r>
              <a:rPr lang="cs-CZ" sz="1600" dirty="0"/>
              <a:t>zelená	http://cs.wikipedia.org/wiki/Soubor:Amanita_phalloides.jpg</a:t>
            </a:r>
          </a:p>
          <a:p>
            <a:pPr marL="0" indent="0">
              <a:buNone/>
              <a:defRPr/>
            </a:pPr>
            <a:r>
              <a:rPr lang="cs-CZ" sz="1600" dirty="0" smtClean="0"/>
              <a:t>muchomůrka </a:t>
            </a:r>
            <a:r>
              <a:rPr lang="cs-CZ" sz="1600" dirty="0"/>
              <a:t>červená	http://cs.wikipedia.org/wiki/Soubor:Amanita_muscaria_3_vliegenzwammen_op_rij.jpg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bedla </a:t>
            </a:r>
            <a:r>
              <a:rPr lang="cs-CZ" sz="1600" dirty="0"/>
              <a:t>vysoká		http://cs.wikipedia.org/wiki/Soubor:Parasol-Macrolepiota-procera.jpg</a:t>
            </a:r>
          </a:p>
          <a:p>
            <a:pPr marL="0" indent="0">
              <a:buNone/>
              <a:defRPr/>
            </a:pPr>
            <a:r>
              <a:rPr lang="cs-CZ" sz="1600" dirty="0" smtClean="0"/>
              <a:t>liška </a:t>
            </a:r>
            <a:r>
              <a:rPr lang="cs-CZ" sz="1600" dirty="0"/>
              <a:t>obecná		http://cs.wikipedia.org/wiki/Li%C5%A1ka_obecn%C3%A1_(houba)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hřib </a:t>
            </a:r>
            <a:r>
              <a:rPr lang="cs-CZ" sz="1600" dirty="0"/>
              <a:t>satan		http://cs.wikipedia.org/wiki/Soubor:Boletus_satanas_cropped.jpg</a:t>
            </a:r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ýchavka obecná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://cs.wikipedia.org/wiki/Soubor:Single_lycoperdon_perlatum.jpg</a:t>
            </a:r>
          </a:p>
          <a:p>
            <a:pPr marL="0" indent="0">
              <a:buNone/>
              <a:defRPr/>
            </a:pPr>
            <a:r>
              <a:rPr lang="cs-CZ" sz="1600" dirty="0" smtClean="0"/>
              <a:t>klouzek </a:t>
            </a:r>
            <a:r>
              <a:rPr lang="cs-CZ" sz="1600" dirty="0"/>
              <a:t>sličný		http://cs.wikipedia.org/wiki/Soubor:Suillus_grevillei_LC0109.jpg</a:t>
            </a:r>
          </a:p>
          <a:p>
            <a:pPr marL="0" indent="0">
              <a:buNone/>
              <a:defRPr/>
            </a:pPr>
            <a:r>
              <a:rPr lang="cs-CZ" sz="1600" dirty="0"/>
              <a:t>smiley úsměv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://www.clker.com/clipart-4244.html</a:t>
            </a:r>
          </a:p>
          <a:p>
            <a:pPr marL="0" indent="0">
              <a:buNone/>
              <a:defRPr/>
            </a:pPr>
            <a:r>
              <a:rPr lang="cs-CZ" sz="1600" dirty="0"/>
              <a:t>smiley zamračený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://www.clker.com/clipart-4245.html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baťoh</a:t>
            </a:r>
            <a:r>
              <a:rPr lang="cs-CZ" sz="1600" dirty="0"/>
              <a:t>		http://www.clker.com/clipart-backpack-green-brown.html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čepice</a:t>
            </a:r>
            <a:r>
              <a:rPr lang="cs-CZ" sz="1600" dirty="0"/>
              <a:t>		http://www.clker.com/clipart-red-black-hat.html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televize</a:t>
            </a:r>
            <a:r>
              <a:rPr lang="cs-CZ" sz="1600" dirty="0"/>
              <a:t>		http://www.clker.com/clipart-2560.html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plavky</a:t>
            </a:r>
            <a:r>
              <a:rPr lang="cs-CZ" sz="1600" dirty="0"/>
              <a:t>		http://www.clker.com/clipart-swimsuit.html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sešit</a:t>
            </a:r>
            <a:r>
              <a:rPr lang="cs-CZ" sz="1600" dirty="0"/>
              <a:t>		http://www.clker.com/clipart-9706.html</a:t>
            </a:r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očítač</a:t>
            </a:r>
            <a:r>
              <a:rPr lang="cs-CZ" sz="1600" dirty="0"/>
              <a:t>		http://www.clker.com/clipart-3627.html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n</a:t>
            </a:r>
            <a:r>
              <a:rPr lang="cs-CZ" sz="1600" dirty="0" smtClean="0"/>
              <a:t>afukovací </a:t>
            </a:r>
            <a:r>
              <a:rPr lang="cs-CZ" sz="1600" dirty="0"/>
              <a:t>míč		http://</a:t>
            </a:r>
            <a:r>
              <a:rPr lang="cs-CZ" sz="1600" dirty="0" smtClean="0"/>
              <a:t>www.clker.com/clipart-4597.html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židle</a:t>
            </a:r>
            <a:r>
              <a:rPr lang="cs-CZ" sz="1600" dirty="0"/>
              <a:t>		http://www.clker.com/clipart-14835.html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stan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www.clker.com/clipart-tent-1.html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pití</a:t>
            </a:r>
            <a:r>
              <a:rPr lang="cs-CZ" sz="1600" dirty="0"/>
              <a:t>		http://www.clker.com/clipart-3934.html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www.clker.com/clipart-11995.html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kolečkové </a:t>
            </a:r>
            <a:r>
              <a:rPr lang="cs-CZ" sz="1600" dirty="0"/>
              <a:t>brusle		http://</a:t>
            </a:r>
            <a:r>
              <a:rPr lang="cs-CZ" sz="1600" dirty="0" smtClean="0"/>
              <a:t>www.clker.com/clipart-2553.html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240" y="4430494"/>
            <a:ext cx="2033124" cy="1935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181347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521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101</cp:revision>
  <dcterms:created xsi:type="dcterms:W3CDTF">2013-03-25T19:26:46Z</dcterms:created>
  <dcterms:modified xsi:type="dcterms:W3CDTF">2013-04-20T12:00:00Z</dcterms:modified>
</cp:coreProperties>
</file>