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VY_32_INOVACE_7B_13_Pexeso-nejmenší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společný násobek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13.3.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nejmenší společný násobek. Jedná se vždy o lehčí příklady, kdy jedno číslo je násobkem druhého.Lze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nejmenší společný násobek-výsledek.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n(2,4)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n(4,4)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n(6,12)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n(2,14)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n(2,10)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n(3,9)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n(42,6)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n(10,20)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n(9,18)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n(5,15)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n(6,12)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n(11,33)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30340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n(60,30)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n(5,25)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n(4,16)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n(7,35)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n(15,30)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30340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n(6,24)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n(50,100)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n(32,96)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n(50,250)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n(700,1400)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nejmenší společný násobek. Jedná se vždy o lehčí příklady, kdy jedno číslo je násobkem druhého.Lze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nejmenší společný násobek-výsledek.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268</TotalTime>
  <Words>215</Words>
  <Application>Microsoft Office PowerPoint</Application>
  <PresentationFormat>Předvádění na obrazovce (4:3)</PresentationFormat>
  <Paragraphs>91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Pexeso-nejmenší společný násobek I.</vt:lpstr>
      <vt:lpstr>Pexeso-nejmenší společný násobek I.</vt:lpstr>
      <vt:lpstr>Pexeso-nejmenší společný násobek I.</vt:lpstr>
      <vt:lpstr>Pexeso-nejmenší společný násobek 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69</cp:revision>
  <dcterms:created xsi:type="dcterms:W3CDTF">2012-04-04T05:08:45Z</dcterms:created>
  <dcterms:modified xsi:type="dcterms:W3CDTF">2013-05-08T14:34:52Z</dcterms:modified>
</cp:coreProperties>
</file>