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8" r:id="rId3"/>
    <p:sldId id="272" r:id="rId4"/>
    <p:sldId id="27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31640" y="2708920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VY_32_INOVACE_7B_12_Pexeso-hodnota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výrazu III.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15.5.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2013 v 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hodnota výrazu, navazuje na PL hodnota výrazu II., kde za neznáme dosazujeme a=1, b=3 a c=2.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hodnota výrazu-výsledek.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Pexeso-hodnota výrazu III.</a:t>
            </a:r>
            <a:br>
              <a:rPr lang="cs-CZ" dirty="0" smtClean="0"/>
            </a:br>
            <a:r>
              <a:rPr lang="cs-CZ" dirty="0" smtClean="0"/>
              <a:t>a=1, b=3, c=2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a+b+c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b-a+c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9a+c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4b-c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2a+b+2c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2b+a-c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Pexeso-hodnota výrazu III.</a:t>
            </a:r>
            <a:br>
              <a:rPr lang="cs-CZ" dirty="0" smtClean="0"/>
            </a:br>
            <a:r>
              <a:rPr lang="cs-CZ" dirty="0" smtClean="0"/>
              <a:t>a=1, b=3, c=2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c+2a+2b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3a-b+3c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3b-c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a+b+1+2c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2a+b+2-3c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4a-b+3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Pexeso-hodnota výrazu III.</a:t>
            </a:r>
            <a:br>
              <a:rPr lang="cs-CZ" dirty="0" smtClean="0"/>
            </a:br>
            <a:r>
              <a:rPr lang="cs-CZ" dirty="0" smtClean="0"/>
              <a:t>a=1, b=3, c=2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c+7a-b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a+8b-5c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10a-6+5b-2c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a+9-2b-c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4a+6b+10c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21a-7b+6c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68459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hodnota výrazu, navazuje na PL hodnota výrazu II., kde za neznáme dosazujeme a=1, b=3 a c=2.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Žáci hledají dvojice: hodnota výrazu-výsledek.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363</TotalTime>
  <Words>178</Words>
  <Application>Microsoft Office PowerPoint</Application>
  <PresentationFormat>Předvádění na obrazovce (4:3)</PresentationFormat>
  <Paragraphs>81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Pexeso-hodnota výrazu III. a=1, b=3, c=2</vt:lpstr>
      <vt:lpstr>Pexeso-hodnota výrazu III. a=1, b=3, c=2</vt:lpstr>
      <vt:lpstr>Pexeso-hodnota výrazu III. a=1, b=3, c=2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85</cp:revision>
  <dcterms:created xsi:type="dcterms:W3CDTF">2012-04-04T05:08:45Z</dcterms:created>
  <dcterms:modified xsi:type="dcterms:W3CDTF">2013-05-15T13:50:12Z</dcterms:modified>
</cp:coreProperties>
</file>