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21259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VY_32_INOVACE_9B_3_Pexeso-smysl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lomeného výrazu 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5.10.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9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základního učiva o smyslu lomeného výrazu (podmínek).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jmenovatel zlomku-podmínky.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Pexeso-smysl lomeného výrazu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x+1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x+2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x+3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x+5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x+8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Pexeso-smysl lomeného výrazu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2x+2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4x+8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5x+15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7x+21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Pexeso-smysl lomeného výrazu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x-4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x-7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x-2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6x-6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10x-10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5x-30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základního učiva o smyslu lomeného výrazu (podmínek).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jmenovatel zlomku-podmínky.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383</TotalTime>
  <Words>215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Pexeso-smysl lomeného výrazu I.</vt:lpstr>
      <vt:lpstr>Pexeso-smysl lomeného výrazu I.</vt:lpstr>
      <vt:lpstr>Pexeso-smysl lomeného výrazu 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91</cp:revision>
  <dcterms:created xsi:type="dcterms:W3CDTF">2012-04-04T05:08:45Z</dcterms:created>
  <dcterms:modified xsi:type="dcterms:W3CDTF">2013-05-25T08:48:06Z</dcterms:modified>
</cp:coreProperties>
</file>