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44354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VY_32_INOVACE_9B_4_Pexeso-smysl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lomeného výrazu 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8.10.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9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základního učiva o smyslu lomeného výrazu (podmínek) a navazuje na PL smysl lomeného výrazu I. Lze ho využít na interaktivní tabuli, kde zakryjeme sloupec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                s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jmenovatel zlomku-podmínky.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7x-7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-8x-8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9-x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4+x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4-2x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20+5x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4x-2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x≠1/2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12x+6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x≠-1/2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5x-25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49+7x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2x-6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4x-3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x≠3/4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x-12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5x-3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x≠3/5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8x-5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x≠5/8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14-6x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x≠7/3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4x-9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x≠9/4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12x-24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základního učiva o smyslu lomeného výrazu (podmínek) a navazuje na PL smysl lomeného výrazu I. Lze ho využít na interaktivní tabuli, kde zakryjeme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sloupec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           s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jmenovatel zlomku-podmínky.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388</TotalTime>
  <Words>161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Pexeso-smysl lomeného výrazu II.</vt:lpstr>
      <vt:lpstr>Pexeso-smysl lomeného výrazu II.</vt:lpstr>
      <vt:lpstr>Pexeso-smysl lomeného výrazu II.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93</cp:revision>
  <dcterms:created xsi:type="dcterms:W3CDTF">2012-04-04T05:08:45Z</dcterms:created>
  <dcterms:modified xsi:type="dcterms:W3CDTF">2013-05-25T09:38:33Z</dcterms:modified>
</cp:coreProperties>
</file>