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4579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VY_32_INOVACE_9B_6_Pexeso-smysl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lomeného výrazu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9.10.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9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 a navazuje na PL smysl lomeného výrazu II. Zde se pracuje se vzorci (a+b)</a:t>
                      </a:r>
                      <a:r>
                        <a:rPr lang="cs-CZ" sz="1400" baseline="300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(a-b)</a:t>
                      </a:r>
                      <a:r>
                        <a:rPr lang="cs-CZ" sz="1400" baseline="300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jmenovatel zlomku-podmínky.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(x-2)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(x-8)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(x-6)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(x-1)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(x-4)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(x-10)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(x+2)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(x+9)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(x+11)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(x+3)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(x+7)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(x+5)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Pexeso-smysl lomeného výrazu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(x+21)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(x-13)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(3x-9)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(5x+5)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(2x-8)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(10x+20)</a:t>
                      </a:r>
                      <a:r>
                        <a:rPr lang="cs-CZ" sz="2800" b="1" baseline="30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x≠-2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základního učiva o smyslu lomeného výrazu (podmínek) a navazuje na PL smysl lomeného výrazu II. Zde se pracuje se vzorci (a+b)</a:t>
                      </a:r>
                      <a:r>
                        <a:rPr lang="cs-CZ" sz="1400" baseline="300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(a-b)</a:t>
                      </a:r>
                      <a:r>
                        <a:rPr lang="cs-CZ" sz="1400" baseline="300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jmenovatel zlomku-podmínky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395</TotalTime>
  <Words>252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Pexeso-smysl lomeného výrazu III.</vt:lpstr>
      <vt:lpstr>Pexeso-smysl lomeného výrazu III.</vt:lpstr>
      <vt:lpstr>Pexeso-smysl lomeného výrazu III.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93</cp:revision>
  <dcterms:created xsi:type="dcterms:W3CDTF">2012-04-04T05:08:45Z</dcterms:created>
  <dcterms:modified xsi:type="dcterms:W3CDTF">2013-05-25T08:50:41Z</dcterms:modified>
</cp:coreProperties>
</file>