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VY_32_INOVACE_9B_8_Pexeso-obvod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čtverce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14. 5.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obvod čtverce.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délka strany čtverce-obvod čtverce.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Pexeso-obvod čtverce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o=4cm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o=16cm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o=40cm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o=36cm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a=2,5cm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o=28cm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Pexeso-obvod čtverce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o=4m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o=4m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a=20m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o=80m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o=60m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a=12,2m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o=48,8m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a=7,5m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o=30m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Pexeso-obvod čtverce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a=7dm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o=28dm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a=9dm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o=36dm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a=1,5dm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a=3,3dm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o=13,2dm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a=6,5cm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o=26dm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a=4dm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o=16dm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obvod čtverce. Je vhodný i do nižších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délka strany čtverce-obvod čtverce.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417</TotalTime>
  <Words>164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Pexeso-obvod čtverce</vt:lpstr>
      <vt:lpstr>Pexeso-obvod čtverce</vt:lpstr>
      <vt:lpstr>Pexeso-obvod čtverce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94</cp:revision>
  <dcterms:created xsi:type="dcterms:W3CDTF">2012-04-04T05:08:45Z</dcterms:created>
  <dcterms:modified xsi:type="dcterms:W3CDTF">2013-05-25T08:53:34Z</dcterms:modified>
</cp:coreProperties>
</file>