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VY_32_INOVACE_9B_9_Pexeso-obvod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obdélníku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16.5.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obvod obdélníku.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délka strany obdélníku-obvod obdélníku.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Pexeso-obvod obdélníku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a=2cm, b=1cm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o=6cm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a=4cm, b=2cm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o=12cm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a=10cm, b=3cm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o=26cm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a=9cm, b=6cm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o=30cm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a=2,5cm, b=1cm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o=7cm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a=7cm, b=5cm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o=24cm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Pexeso-obvod obdélníku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a=12m, b=2m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o=28m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a=1m, b=2m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o=6m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a=20m, b=10m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o=60m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a=15m, b=10m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o=50m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a=12,2m, b=10m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o=44,4m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a=7,5m, b=7m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o=29m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Pexeso-obvod obdélníku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a=7dm, b=5dm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o=24dm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a=9dm, b=6dm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o=30dm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a=1,5dm, b=2dm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o=7dm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a=3,3dm, b=3dm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o=12,6dm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a=6,5cm, b=6dm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o=25dm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a=4dm, b=3dm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o=14dm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obvod obdélníku.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délka strany obdélníku-obvod obdélníku.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422</TotalTime>
  <Words>143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Pexeso-obvod obdélníku</vt:lpstr>
      <vt:lpstr>Pexeso-obvod obdélníku</vt:lpstr>
      <vt:lpstr>Pexeso-obvod obdélníku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96</cp:revision>
  <dcterms:created xsi:type="dcterms:W3CDTF">2012-04-04T05:08:45Z</dcterms:created>
  <dcterms:modified xsi:type="dcterms:W3CDTF">2013-05-25T08:56:34Z</dcterms:modified>
</cp:coreProperties>
</file>