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VY_32_INOVACE_9B_10_Pexeso-obsah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čtverce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16.5.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obsah čtverce.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délka strany čtverce-obsah čtverce.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Pexeso-obsah čtverce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S=4cm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a=4cm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S=16cm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a=9cm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S=81cm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a=3cm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S=9cm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S=49cm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Pexeso-obsah čtverce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S=144m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S=400m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a=5m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S=25m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a=11m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S=121m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a=8m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S=64m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Pexeso-obsah čtverce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S=49dm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a=9dm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S=81dm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a=3dm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S=9dm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S=36dm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a=4dm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S=16dm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obsah čtverce.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délka strany čtverce-obsah čtverce.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420</TotalTime>
  <Words>162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Pexeso-obsah čtverce</vt:lpstr>
      <vt:lpstr>Pexeso-obsah čtverce</vt:lpstr>
      <vt:lpstr>Pexeso-obsah čtverce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95</cp:revision>
  <dcterms:created xsi:type="dcterms:W3CDTF">2012-04-04T05:08:45Z</dcterms:created>
  <dcterms:modified xsi:type="dcterms:W3CDTF">2013-05-25T08:55:14Z</dcterms:modified>
</cp:coreProperties>
</file>