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7"/>
  </p:notesMasterIdLst>
  <p:sldIdLst>
    <p:sldId id="262" r:id="rId2"/>
    <p:sldId id="268" r:id="rId3"/>
    <p:sldId id="272" r:id="rId4"/>
    <p:sldId id="27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31640" y="2684047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VY_32_INOVACE_9B_11_Pexeso-obsah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obdélníku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16.5.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2013 v 6.A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11875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obsah obdélníku. Je vhodný i do nižších ročníků.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délka strany obdélníku-obsah obdélníku.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Pexeso-obsah obdélníku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a=2cm, b=1cm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S=2cm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baseline="30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a=4cm, b=2cm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S=8cm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a=10cm, b=3cm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S=30cm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a=9cm, b=6cm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S=54cm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a=2,5cm, b=1cm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S=2,5cm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a=7cm, b=5cm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S=35cm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Pexeso-obsah obdélníku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a=12m, b=2m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S=24m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a=1m, b=2m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S=2m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a=20m, b=10m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S=200m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a=15m, b=10m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S=150m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a=12,2m, b=10m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S=122m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a=5m, b=7m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S=35m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Pexeso-obsah obdélníku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a=7dm, b=5dm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S=35dm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a=9dm, b=6dm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S=54dm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a=1,5dm, b=2dm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S=3dm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a=3,3dm, b=3dm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S=9,9dm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a=5cm, b=6dm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S=30dm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a=4dm, b=3dm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S=12dm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369036" y="3233738"/>
          <a:ext cx="6405925" cy="245364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obsah obdélníku. Je vhodný i do nižších ročníků.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Žáci hledají dvojice: délka strany obdélníku-obsah obdélníku.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424</TotalTime>
  <Words>198</Words>
  <Application>Microsoft Office PowerPoint</Application>
  <PresentationFormat>Předvádění na obrazovce (4:3)</PresentationFormat>
  <Paragraphs>81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Shluk</vt:lpstr>
      <vt:lpstr>Snímek 1</vt:lpstr>
      <vt:lpstr>Pexeso-obsah obdélníku</vt:lpstr>
      <vt:lpstr>Pexeso-obsah obdélníku</vt:lpstr>
      <vt:lpstr>Pexeso-obsah obdélníku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Tereza Jedličková</cp:lastModifiedBy>
  <cp:revision>97</cp:revision>
  <dcterms:created xsi:type="dcterms:W3CDTF">2012-04-04T05:08:45Z</dcterms:created>
  <dcterms:modified xsi:type="dcterms:W3CDTF">2013-05-25T08:56:52Z</dcterms:modified>
</cp:coreProperties>
</file>