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8" r:id="rId3"/>
    <p:sldId id="272" r:id="rId4"/>
    <p:sldId id="27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VY_32_INOVACE_9B_12_Pexeso-obvod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trojúhelníku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21.5. 2013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6.B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obvod trojúhelníku. Je vhodný i do nižších ročníků.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délka strany trojúhelníku-obvod trojúhelníku.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Pexeso-obvod trojúhelníku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47244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a=2cm, b=2cm, c=2cm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o=6cm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a=4cm, b=2cm, c=3cm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o=9cm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a=10cm, b=3cm, c=8cm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o=21cm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a=9cm, b=6cm, c=5cm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o=20cm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a=2,5cm, b=1cm, c=1cm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o=4,5cm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(NELZE SESTROJIT)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Pexeso-obvod trojúhelníku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444020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a=12m, b=2m,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c=6m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o=20m (nelze sestrojit)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a=3,5m, b=2m, c=3m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o=8,5m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a=20m, b=10m, c=17m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o=47m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a=15m, b=10m, c=11m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o=36m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a=12,2m, b=10m, c=11,5m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o=33,7m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Pexeso-obvod trojúhelníku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47244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a=7dm, b=5dm, c=5dm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o=17dm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a=9dm, b=6dm, c=9dm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o=24dm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a=5dm, b=4dm, c=3dm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o=12dm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a=3,3dm, b=3dm, c=3,1dm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o=9,4dm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a=6,5cm, b=6dm, c=8dm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o=20,5dm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45364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obvod trojúhelníku. Je vhodný i do nižších ročníků.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délka strany trojúhelníku-obvod trojúhelníku.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432</TotalTime>
  <Words>224</Words>
  <Application>Microsoft Office PowerPoint</Application>
  <PresentationFormat>Předvádění na obrazovce (4:3)</PresentationFormat>
  <Paragraphs>75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Pexeso-obvod trojúhelníku</vt:lpstr>
      <vt:lpstr>Pexeso-obvod trojúhelníku</vt:lpstr>
      <vt:lpstr>Pexeso-obvod trojúhelníku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97</cp:revision>
  <dcterms:created xsi:type="dcterms:W3CDTF">2012-04-04T05:08:45Z</dcterms:created>
  <dcterms:modified xsi:type="dcterms:W3CDTF">2013-05-25T08:58:24Z</dcterms:modified>
</cp:coreProperties>
</file>