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6"/>
  </p:notesMasterIdLst>
  <p:sldIdLst>
    <p:sldId id="262" r:id="rId2"/>
    <p:sldId id="268" r:id="rId3"/>
    <p:sldId id="272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684047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VY_32_INOVACE_9B_13_Pexeso-obsah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trojúhelníku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20.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1875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obsahu trojúhelníku.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jedné strany a k ní příslušné výšky(vycházíme ze vzorce a.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-250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/2)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-obsah trojúhelníku.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trojúhelníku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S=4cm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a=10cm,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S=15cm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S=27cm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a=5cm,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S=2,5cm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S=17,5cm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trojúhelníku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=12m,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S=12m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=20m,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S=100m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=15m,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S=75m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=12,2m,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S=61m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800" b="1" baseline="-25000" dirty="0" err="1" smtClean="0">
                          <a:solidFill>
                            <a:schemeClr val="tx1"/>
                          </a:solidFill>
                        </a:rPr>
                        <a:t>b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=6m, b=7m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obsahu trojúhelníku.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jedné strany a k ní příslušné výšky(vycházíme ze vzorce a.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-250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/2)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-obsah trojúhelníku.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430</TotalTime>
  <Words>183</Words>
  <Application>Microsoft Office PowerPoint</Application>
  <PresentationFormat>Předvádění na obrazovce (4:3)</PresentationFormat>
  <Paragraphs>67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Snímek 1</vt:lpstr>
      <vt:lpstr>Pexeso-obsah trojúhelníku</vt:lpstr>
      <vt:lpstr>Pexeso-obsah trojúhelníku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98</cp:revision>
  <dcterms:created xsi:type="dcterms:W3CDTF">2012-04-04T05:08:45Z</dcterms:created>
  <dcterms:modified xsi:type="dcterms:W3CDTF">2013-05-25T08:59:16Z</dcterms:modified>
</cp:coreProperties>
</file>