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VY_32_INOVACE_9B_15_Pexeso-převod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20. 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nižších a vyšších ročníků. Navazuje na PL převod jednotek 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0,45m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856cm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8,56m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95665cm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956,65m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734cm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7,34m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555cm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5,55m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0,4dm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132dm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1320cm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6666cm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66,66m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7341cm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734,1dm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560dm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611dm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61,1m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109dm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10,9m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nižších a vyšších ročníků. Navazuje na PL převod jednotek </a:t>
                      </a:r>
                      <a:r>
                        <a:rPr lang="cs-CZ" sz="1400" baseline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Lze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432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II.</vt:lpstr>
      <vt:lpstr>Pexeso-převod jednotek II.</vt:lpstr>
      <vt:lpstr>Pexeso-převod jednotek 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99</cp:revision>
  <dcterms:created xsi:type="dcterms:W3CDTF">2012-04-04T05:08:45Z</dcterms:created>
  <dcterms:modified xsi:type="dcterms:W3CDTF">2013-05-25T09:01:33Z</dcterms:modified>
</cp:coreProperties>
</file>