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VY_32_INOVACE_9B_16_Pexeso-převod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jednotek III.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25. 9.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2012 v 6.B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převodů jednotek. Je vhodný i do nižších a vyšších ročníků. Navazuje na PL převod jednotek II.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zadání-správné převedení v daných jednotkách.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Pexeso-převod jednotek III.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8km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8000m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10000mm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100dm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600cm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60dm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56dm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5,6m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0,076km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76m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20km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20000m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Pexeso-převod jednotek III.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700mm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0,01km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812mm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81,2cm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500dm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5000cm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64500mm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645dm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20080mm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20,08m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Pexeso-převod jednotek III.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11km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11000m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6km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6000m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4,2km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4200m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750mm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75cm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10mm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1cm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67dm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6,7m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69900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převodů jednotek. Je vhodný i do nižších a vyšších ročníků. Navazuje na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převod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jednotek </a:t>
                      </a:r>
                      <a:r>
                        <a:rPr lang="cs-CZ" sz="1400" baseline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II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Lze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zadání-správné převedení v daných jednotkách.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431</TotalTime>
  <Words>117</Words>
  <Application>Microsoft Office PowerPoint</Application>
  <PresentationFormat>Předvádění na obrazovce (4:3)</PresentationFormat>
  <Paragraphs>81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Pexeso-převod jednotek III.</vt:lpstr>
      <vt:lpstr>Pexeso-převod jednotek III.</vt:lpstr>
      <vt:lpstr>Pexeso-převod jednotek III.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99</cp:revision>
  <dcterms:created xsi:type="dcterms:W3CDTF">2012-04-04T05:08:45Z</dcterms:created>
  <dcterms:modified xsi:type="dcterms:W3CDTF">2013-05-25T09:02:53Z</dcterms:modified>
</cp:coreProperties>
</file>