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VY_32_INOVACE_9B_17_Pexeso-převod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jednotek IV.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4. 10.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jednotek. Je vhodný i do vyšších ročníků. Navazuje na PL převod jednotek III.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IV.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8000dm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0,9m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777m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777dm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IV.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64dm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6400cm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0,8dm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0,09dm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76dm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7600cm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IV.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0,007mm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smtClean="0">
                          <a:solidFill>
                            <a:schemeClr val="tx1"/>
                          </a:solidFill>
                        </a:rPr>
                        <a:t>0,7cm</a:t>
                      </a:r>
                      <a:r>
                        <a:rPr lang="cs-CZ" sz="2800" b="1" baseline="3000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81cm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8100mm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510cm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51000mm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jednotek. Je vhodný i do vyšších ročníků. Navazuje na PL převod jednotek III.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443</TotalTime>
  <Words>117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Pexeso-převod jednotek IV.</vt:lpstr>
      <vt:lpstr>Pexeso-převod jednotek IV.</vt:lpstr>
      <vt:lpstr>Pexeso-převod jednotek IV.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101</cp:revision>
  <dcterms:created xsi:type="dcterms:W3CDTF">2012-04-04T05:08:45Z</dcterms:created>
  <dcterms:modified xsi:type="dcterms:W3CDTF">2013-05-25T09:04:39Z</dcterms:modified>
</cp:coreProperties>
</file>