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VY_32_INOVACE_9B_18_Pexeso-převod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jednotek V.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11. 9.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IV.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20000cm</a:t>
                      </a:r>
                      <a:r>
                        <a:rPr lang="cs-CZ" sz="2800" b="1" baseline="3000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777m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77700cm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0,09dm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0,76m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0,01dm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0,007m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0,08a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81cm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0,81dm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90ha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900000m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2ha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200a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IV.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448</TotalTime>
  <Words>117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Pexeso-převod jednotek V.</vt:lpstr>
      <vt:lpstr>Pexeso-převod jednotek V.</vt:lpstr>
      <vt:lpstr>Pexeso-převod jednotek V.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102</cp:revision>
  <dcterms:created xsi:type="dcterms:W3CDTF">2012-04-04T05:08:45Z</dcterms:created>
  <dcterms:modified xsi:type="dcterms:W3CDTF">2013-05-25T09:06:06Z</dcterms:modified>
</cp:coreProperties>
</file>