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VY_32_INOVACE_9B_19_Pexeso-převod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VI.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9.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V.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87m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87000dm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476m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476000dm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0,007cm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0,0001cm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V.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455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VI.</vt:lpstr>
      <vt:lpstr>Pexeso-převod jednotek VI.</vt:lpstr>
      <vt:lpstr>Pexeso-převod jednotek VI.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102</cp:revision>
  <dcterms:created xsi:type="dcterms:W3CDTF">2012-04-04T05:08:45Z</dcterms:created>
  <dcterms:modified xsi:type="dcterms:W3CDTF">2013-05-25T09:07:11Z</dcterms:modified>
</cp:coreProperties>
</file>