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VY_32_INOVACE_9B_20_Pexeso-převod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jednotek VII.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25. 9.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vyšších ročníků. Navazuje na PL převod jednotek VI.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VII.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8000000mm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34dm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34000000mm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19000000mm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600000000mm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0,01dm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0,01l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0,5dm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0,5l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VII.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6000l</a:t>
                      </a:r>
                      <a:endParaRPr lang="cs-CZ" sz="2800" b="1" baseline="300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10000l</a:t>
                      </a:r>
                      <a:endParaRPr lang="cs-CZ" sz="2800" b="1" baseline="300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7000l</a:t>
                      </a:r>
                      <a:endParaRPr lang="cs-CZ" sz="2800" b="1" baseline="300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0,009m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4000l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76m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76000l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VII.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7ml</a:t>
                      </a:r>
                      <a:endParaRPr lang="cs-CZ" sz="2800" b="1" baseline="300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13ml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7000ml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0,00034l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0,34ml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2100ml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2,1l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67000ml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67l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vyšších ročníků. Navazuje na PL převod jednotek VI.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458</TotalTime>
  <Words>117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Pexeso-převod jednotek VII.</vt:lpstr>
      <vt:lpstr>Pexeso-převod jednotek VII.</vt:lpstr>
      <vt:lpstr>Pexeso-převod jednotek VII.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104</cp:revision>
  <dcterms:created xsi:type="dcterms:W3CDTF">2012-04-04T05:08:45Z</dcterms:created>
  <dcterms:modified xsi:type="dcterms:W3CDTF">2013-05-25T09:08:04Z</dcterms:modified>
</cp:coreProperties>
</file>