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7C7AB8A-69FB-470F-BD5C-09321682712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F7A893D-9735-4482-9D21-B11338C2DDA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formallne.cz/wp-content/gallery/distribucni-centrum/sklad3_0.jpg" TargetMode="External"/><Relationship Id="rId3" Type="http://schemas.openxmlformats.org/officeDocument/2006/relationships/hyperlink" Target="http://www.feschuvyroba.cz/image.php?nid=11230&amp;oid=2724936&amp;width=500&amp;height=341" TargetMode="External"/><Relationship Id="rId7" Type="http://schemas.openxmlformats.org/officeDocument/2006/relationships/hyperlink" Target="http://www.handlingloads.eu/cz/site/fo_mbi_0129a.jpg" TargetMode="External"/><Relationship Id="rId2" Type="http://schemas.openxmlformats.org/officeDocument/2006/relationships/hyperlink" Target="http://www.feschuvyroba.cz/image.php?nid=11230&amp;oid=2724375&amp;width=503&amp;height=3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ndlingloads.eu/cz/site/fo_mbi_0090.jpg" TargetMode="External"/><Relationship Id="rId5" Type="http://schemas.openxmlformats.org/officeDocument/2006/relationships/hyperlink" Target="http://radovan.bloger.cz/obrazky/radovan.bloger.cz/pan-vajicko.jpg" TargetMode="External"/><Relationship Id="rId4" Type="http://schemas.openxmlformats.org/officeDocument/2006/relationships/hyperlink" Target="http://www.regaly-obchody-sklady.cz/webpic/home4.jpg" TargetMode="External"/><Relationship Id="rId9" Type="http://schemas.openxmlformats.org/officeDocument/2006/relationships/hyperlink" Target="http://ss-glina.skole.hr/upload/ss-glina/images/newsimg/130/Image/shopping_clip_art_2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28599"/>
            <a:ext cx="6408712" cy="1400201"/>
          </a:xfrm>
        </p:spPr>
        <p:txBody>
          <a:bodyPr>
            <a:normAutofit/>
          </a:bodyPr>
          <a:lstStyle/>
          <a:p>
            <a:pPr algn="l"/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latin typeface="Calibri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3846168"/>
          </a:xfrm>
        </p:spPr>
        <p:txBody>
          <a:bodyPr/>
          <a:lstStyle/>
          <a:p>
            <a:pPr marL="0" lvl="0" indent="0" algn="ctr">
              <a:buClr>
                <a:srgbClr val="93A299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MATERIÁL</a:t>
            </a:r>
          </a:p>
          <a:p>
            <a:pPr marL="0" lvl="0" indent="0" algn="ctr">
              <a:buClr>
                <a:srgbClr val="93A299"/>
              </a:buClr>
              <a:buNone/>
            </a:pPr>
            <a:endParaRPr lang="cs-CZ" sz="32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93A299"/>
              </a:buClr>
              <a:buNone/>
            </a:pPr>
            <a:endParaRPr lang="cs-CZ" sz="3200" dirty="0" smtClean="0">
              <a:solidFill>
                <a:prstClr val="black"/>
              </a:solidFill>
              <a:latin typeface="Calibri"/>
            </a:endParaRPr>
          </a:p>
          <a:p>
            <a:pPr marL="0" lvl="0" indent="0" algn="ctr">
              <a:buClr>
                <a:srgbClr val="93A299"/>
              </a:buClr>
              <a:buNone/>
            </a:pPr>
            <a:endParaRPr lang="cs-CZ" sz="2400" dirty="0">
              <a:solidFill>
                <a:srgbClr val="292934"/>
              </a:solidFill>
              <a:latin typeface="Arial"/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093296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806489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6573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ČINITELÉ   OBCHODNÍHO PROVOZU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708920"/>
            <a:ext cx="4381500" cy="3923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9629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PATŘÍ SEM: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636912"/>
            <a:ext cx="8503920" cy="38884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ZBOŽÍ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PRACOVNÍCI OBCHODU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ZÁKAZNÍCI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MECHANIZAČNÍ PROSTŘEDKY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OBCHODNĚ - PROVOZNÍ OPERACE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PROVOZNÍ PLOCHY A DISPOZIČNÍ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967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086672" cy="758952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968552"/>
          </a:xfrm>
        </p:spPr>
        <p:txBody>
          <a:bodyPr/>
          <a:lstStyle/>
          <a:p>
            <a:r>
              <a:rPr lang="cs-CZ" dirty="0" smtClean="0"/>
              <a:t>ROZHODUJE O PRODÁVANÉM DRUHU ZBOŽÍ </a:t>
            </a:r>
            <a:r>
              <a:rPr lang="cs-CZ" dirty="0" smtClean="0"/>
              <a:t>             V </a:t>
            </a:r>
            <a:r>
              <a:rPr lang="cs-CZ" dirty="0" smtClean="0"/>
              <a:t>PRODEJNĚ  (POTRAVINÁŘSKÉ, NEPOTRAVINÁŘSKÉ, SMÍŠENÉ ZBOŽÍ).</a:t>
            </a:r>
          </a:p>
          <a:p>
            <a:endParaRPr lang="cs-CZ" dirty="0"/>
          </a:p>
          <a:p>
            <a:r>
              <a:rPr lang="cs-CZ" dirty="0" smtClean="0"/>
              <a:t>Řekněte mi několik druhy potravinářského zboží.</a:t>
            </a:r>
          </a:p>
          <a:p>
            <a:r>
              <a:rPr lang="cs-CZ" dirty="0" smtClean="0"/>
              <a:t>Řekněte mi několik druhů nepotravinářského zboží.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25144"/>
            <a:ext cx="25717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3284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 PRACOVNÍCI  PRODEJNY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90070" y="1412482"/>
            <a:ext cx="8503920" cy="504085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ROZDĚLUJÍ  SE  PODLE  KVALIFIKACE  </a:t>
            </a:r>
            <a:r>
              <a:rPr lang="cs-CZ" dirty="0" smtClean="0"/>
              <a:t>                                     A </a:t>
            </a:r>
            <a:r>
              <a:rPr lang="cs-CZ" dirty="0" smtClean="0"/>
              <a:t>ODBORNÝCH  ZNALOSTÍ,  DOVEDNOSTÍ.</a:t>
            </a:r>
          </a:p>
          <a:p>
            <a:endParaRPr lang="cs-CZ" sz="1300" dirty="0" smtClean="0"/>
          </a:p>
          <a:p>
            <a:r>
              <a:rPr lang="cs-CZ" u="sng" dirty="0" smtClean="0"/>
              <a:t>JSOU ZAŘAZENY NA POZICE:</a:t>
            </a:r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vedoucí prodejny</a:t>
            </a:r>
          </a:p>
          <a:p>
            <a:pPr marL="0" indent="0">
              <a:buNone/>
            </a:pPr>
            <a:r>
              <a:rPr lang="cs-CZ" dirty="0" smtClean="0"/>
              <a:t>    zástupce vedoucí/ho</a:t>
            </a:r>
          </a:p>
          <a:p>
            <a:pPr marL="0" indent="0">
              <a:buNone/>
            </a:pPr>
            <a:r>
              <a:rPr lang="cs-CZ" dirty="0" smtClean="0"/>
              <a:t>    pokladní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prodavač/</a:t>
            </a:r>
            <a:r>
              <a:rPr lang="cs-CZ" dirty="0" err="1" smtClean="0"/>
              <a:t>ka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Jakou pozici budete zastávat vy, když jste v učení?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UČEŇ/KA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5770837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18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ZÁKAZNÍCI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DOSTÁVAJÍ  INFORMACE  V  PODOBĚ KOMUNIKAČNÍHO  A  INFORMAČNÍHO  DĚNÍ.</a:t>
            </a:r>
          </a:p>
          <a:p>
            <a:pPr marL="0" indent="0">
              <a:buNone/>
            </a:pPr>
            <a:r>
              <a:rPr lang="cs-CZ" dirty="0" smtClean="0"/>
              <a:t>   (PRODEJNÍ ROZHOVOR, REKLAMA, POUTAČE,</a:t>
            </a:r>
          </a:p>
          <a:p>
            <a:pPr marL="0" indent="0">
              <a:buNone/>
            </a:pPr>
            <a:r>
              <a:rPr lang="cs-CZ" dirty="0" smtClean="0"/>
              <a:t>    VÝKLADNÍ SKŘÍNĚ…)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dirty="0" smtClean="0"/>
              <a:t>Jaké druhy reklamy znáte?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1616" y="4509120"/>
            <a:ext cx="4552950" cy="1988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138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 MECHANIZAČNÍ 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503920" cy="4686272"/>
          </a:xfrm>
        </p:spPr>
        <p:txBody>
          <a:bodyPr/>
          <a:lstStyle/>
          <a:p>
            <a:r>
              <a:rPr lang="cs-CZ" u="sng" dirty="0" smtClean="0"/>
              <a:t>SLOUŽÍ 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VYKLÁDÁNÍ, USKLADNĚNÍ, KOMPLETOVÁNÍ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ZBOŽÍ.</a:t>
            </a:r>
          </a:p>
          <a:p>
            <a:r>
              <a:rPr lang="cs-CZ" dirty="0" smtClean="0"/>
              <a:t>RUDL, PALETIZAČNÍ VOZÍK, NÍZKOZDVIŽNÝ VOZÍK…</a:t>
            </a:r>
          </a:p>
          <a:p>
            <a:r>
              <a:rPr lang="cs-CZ" dirty="0" smtClean="0"/>
              <a:t>USNADŇUJÍ, URYCHLUJÍ PRÁCI V OBCHODĚ.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Proč používáme mechanizační prostředky </a:t>
            </a:r>
            <a:r>
              <a:rPr lang="cs-CZ" dirty="0" smtClean="0"/>
              <a:t>                            v </a:t>
            </a:r>
            <a:r>
              <a:rPr lang="cs-CZ" dirty="0" smtClean="0"/>
              <a:t>obchodě?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29250"/>
            <a:ext cx="20574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64228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OBCHODNĚ-PROVOZNÍ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/>
              <a:t>ZAHRNUJÍ </a:t>
            </a:r>
            <a:r>
              <a:rPr lang="cs-CZ" dirty="0" smtClean="0"/>
              <a:t>- NÁKUP, SKLADOVÁNÍ, PRODEJ</a:t>
            </a:r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 koho nakupuje vedoucí prodejny zboží?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mechanizační prostředky používáme pro uskladnění zboží?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prodává zboží v pultové prodejně?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07398"/>
            <a:ext cx="20574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07398"/>
            <a:ext cx="3422154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542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PROVOZNÍ PLOCHY A DISPOZIČNÍ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TVOŘÍ  ZÁKLAD  POHYBU  ZBOŽÍ,  ZÁKAZNÍKŮ, PRODAVAČŮ.</a:t>
            </a:r>
          </a:p>
          <a:p>
            <a:r>
              <a:rPr lang="cs-CZ" dirty="0" smtClean="0"/>
              <a:t>JEDNÁ  SE  O  VELIKOST  MÍSTNOSTÍ  A  V  NICH ROZLOŽENÍ  ZAŘÍZENÍ  TAK,  ABY  SE PRODAVAČI  I  ZÁKAZNÍCI  MOHLI  VOLNĚ POHYBOVAT.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4536504" cy="218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93096"/>
            <a:ext cx="4191199" cy="218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2183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84632" cy="758952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964488" cy="4572000"/>
          </a:xfrm>
        </p:spPr>
        <p:txBody>
          <a:bodyPr/>
          <a:lstStyle/>
          <a:p>
            <a:pPr marL="182880" lvl="0" indent="-182880">
              <a:buClr>
                <a:srgbClr val="93A299"/>
              </a:buClr>
              <a:buFont typeface="Arial" pitchFamily="34" charset="0"/>
              <a:buChar char="•"/>
            </a:pPr>
            <a:r>
              <a:rPr lang="cs-CZ" sz="1600" dirty="0">
                <a:solidFill>
                  <a:srgbClr val="292934"/>
                </a:solidFill>
                <a:latin typeface="Arial"/>
              </a:rPr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www.feschuvyroba.cz/image.php?nid=11230&amp;oid=2724375&amp;width=503&amp;height=308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www.feschuvyroba.cz/image.php?nid=11230&amp;oid=2724936&amp;width=500&amp;height=341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www.regaly-obchody-sklady.cz/webpic/home4.jpg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radovan.bloger.cz/obrazky/radovan.bloger.cz/pan-vajicko.jpg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www.handlingloads.eu/cz/site/fo_mbi_0090.jpg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www.handlingloads.eu/cz/site/fo_mbi_0129a.jpg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www.neformallne.cz/wp-content/gallery/distribucni-centrum/sklad3_0.jpg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ss-glina.skole.hr/upload/ss-glina/images/newsimg/130/Image/shopping_clip_art_2.jpg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6557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368426" y="404665"/>
            <a:ext cx="6480174" cy="1656184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bg1"/>
                </a:solidFill>
              </a:rPr>
              <a:t>KONEC</a:t>
            </a:r>
            <a:endParaRPr lang="cs-CZ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64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271</TotalTime>
  <Words>287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Střední průmyslová škola a Střední odborná škola gastronomie a služeb, Most, příspěvková organizace </vt:lpstr>
      <vt:lpstr>ČINITELÉ   OBCHODNÍHO PROVOZU</vt:lpstr>
      <vt:lpstr>PATŘÍ SEM:</vt:lpstr>
      <vt:lpstr>ZBOŽÍ</vt:lpstr>
      <vt:lpstr>2.  PRACOVNÍCI  PRODEJNY</vt:lpstr>
      <vt:lpstr>3. ZÁKAZNÍCI</vt:lpstr>
      <vt:lpstr>4.  MECHANIZAČNÍ  PROSTŘEDKY</vt:lpstr>
      <vt:lpstr>5. OBCHODNĚ-PROVOZNÍ OPERACE</vt:lpstr>
      <vt:lpstr>6. PROVOZNÍ PLOCHY A DISPOZIČNÍ ŘEŠENÍ</vt:lpstr>
      <vt:lpstr>ZDROJE:</vt:lpstr>
      <vt:lpstr>Snímek 11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 VT</dc:creator>
  <cp:lastModifiedBy>Dum</cp:lastModifiedBy>
  <cp:revision>17</cp:revision>
  <dcterms:created xsi:type="dcterms:W3CDTF">2013-05-24T05:58:17Z</dcterms:created>
  <dcterms:modified xsi:type="dcterms:W3CDTF">2013-05-25T11:13:35Z</dcterms:modified>
</cp:coreProperties>
</file>