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59" r:id="rId5"/>
    <p:sldId id="258" r:id="rId6"/>
    <p:sldId id="261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EBEEB07-B079-46C1-9B83-8EA165CF14A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42C8E940-66F7-48C6-A9B2-8E8FD238B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zstyl.cz/aranzovani/2.jpg" TargetMode="External"/><Relationship Id="rId2" Type="http://schemas.openxmlformats.org/officeDocument/2006/relationships/hyperlink" Target="http://www.azstyl.cz/aranzovani/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zstyl.cz/aranzovani/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33400"/>
            <a:ext cx="6923112" cy="1671464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cap="small" spc="0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spc="0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spc="0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spc="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spc="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675" y="2132856"/>
            <a:ext cx="7993063" cy="4079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838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VNĚJŠÍ ZAŘÍZENÍ PRODEJNY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149080"/>
            <a:ext cx="6400800" cy="110872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VÝKLADNÍ SKŘÍNĚ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7013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07368"/>
          </a:xfrm>
        </p:spPr>
        <p:txBody>
          <a:bodyPr/>
          <a:lstStyle/>
          <a:p>
            <a:pPr algn="ctr"/>
            <a:r>
              <a:rPr lang="cs-CZ" dirty="0" smtClean="0"/>
              <a:t>VÝKLADNÍ SKŘÍNĚ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64224"/>
          </a:xfrm>
        </p:spPr>
        <p:txBody>
          <a:bodyPr/>
          <a:lstStyle/>
          <a:p>
            <a:r>
              <a:rPr lang="cs-CZ" dirty="0" smtClean="0"/>
              <a:t>Jsou nejmasovějším a nejlevnějším reklamním prostředkem.</a:t>
            </a:r>
          </a:p>
          <a:p>
            <a:r>
              <a:rPr lang="cs-CZ" dirty="0" smtClean="0"/>
              <a:t>Poskytují informace o prodávaném zboží v obchodě</a:t>
            </a:r>
            <a:r>
              <a:rPr lang="cs-CZ" dirty="0" smtClean="0"/>
              <a:t>,                  o </a:t>
            </a:r>
            <a:r>
              <a:rPr lang="cs-CZ" dirty="0" smtClean="0"/>
              <a:t>jeho kvalitě a ceně.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9608"/>
            <a:ext cx="655272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858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D2533C"/>
                </a:solidFill>
              </a:rPr>
              <a:t>VÝKLADNÍ SKŘÍNĚ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876800"/>
          </a:xfrm>
        </p:spPr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Působí dlouhodobě a přímo v místě </a:t>
            </a:r>
            <a:r>
              <a:rPr lang="cs-CZ" dirty="0" smtClean="0">
                <a:solidFill>
                  <a:prstClr val="black"/>
                </a:solidFill>
              </a:rPr>
              <a:t>prodejny.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Hodně ovlivňuje rozhodnutí zákazníků o okamžité koupi </a:t>
            </a:r>
            <a:r>
              <a:rPr lang="cs-CZ" dirty="0" smtClean="0">
                <a:solidFill>
                  <a:prstClr val="black"/>
                </a:solidFill>
              </a:rPr>
              <a:t>zboží.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2"/>
            <a:ext cx="777686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5194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07368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D2533C"/>
                </a:solidFill>
              </a:rPr>
              <a:t>VÝKLADNÍ SKŘÍNĚ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992216"/>
          </a:xfrm>
        </p:spPr>
        <p:txBody>
          <a:bodyPr/>
          <a:lstStyle/>
          <a:p>
            <a:r>
              <a:rPr lang="cs-CZ" dirty="0" smtClean="0"/>
              <a:t>Působí na zákazníka dlouhodobě, tak aby si mohl vytvořit vztah k vystavenému zboží.</a:t>
            </a:r>
          </a:p>
          <a:p>
            <a:r>
              <a:rPr lang="cs-CZ" dirty="0" smtClean="0"/>
              <a:t>Napomáhá k rychlému </a:t>
            </a:r>
            <a:r>
              <a:rPr lang="cs-CZ" dirty="0" smtClean="0"/>
              <a:t>nalezení </a:t>
            </a:r>
            <a:r>
              <a:rPr lang="cs-CZ" dirty="0" smtClean="0"/>
              <a:t>zboží a k nákupu s co nejmenší časovou ztrátou.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518" y="3312235"/>
            <a:ext cx="8844970" cy="351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302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60168"/>
          </a:xfrm>
        </p:spPr>
        <p:txBody>
          <a:bodyPr/>
          <a:lstStyle/>
          <a:p>
            <a:r>
              <a:rPr lang="cs-CZ" dirty="0" smtClean="0"/>
              <a:t>Jaká je nejdůležitější úloha výkladní skříně?</a:t>
            </a:r>
          </a:p>
          <a:p>
            <a:r>
              <a:rPr lang="cs-CZ" dirty="0" smtClean="0"/>
              <a:t>Myslíte si, že opravdu výkladní skříň podporuje koupi zákazníka?</a:t>
            </a:r>
          </a:p>
          <a:p>
            <a:r>
              <a:rPr lang="cs-CZ" dirty="0" smtClean="0"/>
              <a:t>Jaké informace poskytuje výkladní skříň?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73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www.azstyl.cz/aranzovani/3.jpg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www.azstyl.cz/aranzovani/2.jpg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www.azstyl.cz/aranzovani/1.jpg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77635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KONEC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xmlns="" val="3828245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112</TotalTime>
  <Words>145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Střední průmyslová škola a Střední odborná škola gastronomie a služeb, Most, příspěvková organizace </vt:lpstr>
      <vt:lpstr>VNĚJŠÍ ZAŘÍZENÍ PRODEJNY</vt:lpstr>
      <vt:lpstr>VÝKLADNÍ SKŘÍNĚ</vt:lpstr>
      <vt:lpstr>VÝKLADNÍ SKŘÍNĚ</vt:lpstr>
      <vt:lpstr>VÝKLADNÍ SKŘÍNĚ</vt:lpstr>
      <vt:lpstr>OPAKOVÁNÍ:</vt:lpstr>
      <vt:lpstr>ZDROJE: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ZAŘÍZENÍ PRODEJNY</dc:title>
  <dc:creator>SŠGaS06</dc:creator>
  <cp:lastModifiedBy>Dum</cp:lastModifiedBy>
  <cp:revision>10</cp:revision>
  <dcterms:created xsi:type="dcterms:W3CDTF">2013-05-21T10:11:07Z</dcterms:created>
  <dcterms:modified xsi:type="dcterms:W3CDTF">2013-05-25T11:15:14Z</dcterms:modified>
</cp:coreProperties>
</file>