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62" r:id="rId4"/>
    <p:sldId id="263" r:id="rId5"/>
    <p:sldId id="264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814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892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09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176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753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5079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662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5629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399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9404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194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9C172-FC95-4C2E-9EDC-5067DDCAB060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3AD78-CDC2-45C2-9B19-01BC3DB82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815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clk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ČJ1,2_18</a:t>
            </a:r>
          </a:p>
          <a:p>
            <a:r>
              <a:rPr lang="cs-CZ" sz="2800" dirty="0" smtClean="0"/>
              <a:t>Téma:		Čtení s obrázkem. V ZOO a na hřišti.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729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Pracovní list </a:t>
            </a:r>
            <a:r>
              <a:rPr lang="cs-CZ" sz="2400" dirty="0" smtClean="0"/>
              <a:t>je </a:t>
            </a:r>
            <a:r>
              <a:rPr lang="cs-CZ" sz="2400" dirty="0"/>
              <a:t>věnován </a:t>
            </a:r>
            <a:r>
              <a:rPr lang="cs-CZ" sz="2400" dirty="0" smtClean="0"/>
              <a:t>tvůrčí </a:t>
            </a:r>
            <a:r>
              <a:rPr lang="cs-CZ" sz="2400" dirty="0"/>
              <a:t>činnosti založené </a:t>
            </a:r>
            <a:r>
              <a:rPr lang="cs-CZ" sz="2400" dirty="0" smtClean="0"/>
              <a:t>na </a:t>
            </a:r>
            <a:r>
              <a:rPr lang="cs-CZ" sz="2400" dirty="0"/>
              <a:t>porozumění </a:t>
            </a:r>
            <a:r>
              <a:rPr lang="cs-CZ" sz="2400" dirty="0" smtClean="0"/>
              <a:t>přečtenému </a:t>
            </a:r>
            <a:r>
              <a:rPr lang="cs-CZ" sz="2400" dirty="0"/>
              <a:t>textu</a:t>
            </a:r>
            <a:r>
              <a:rPr lang="cs-CZ" sz="2400" dirty="0" smtClean="0"/>
              <a:t>.</a:t>
            </a:r>
          </a:p>
          <a:p>
            <a:pPr marL="0" indent="0" algn="just">
              <a:buNone/>
            </a:pPr>
            <a:endParaRPr lang="cs-CZ" sz="2400" dirty="0" smtClean="0"/>
          </a:p>
          <a:p>
            <a:pPr algn="just"/>
            <a:r>
              <a:rPr lang="cs-CZ" sz="2400" dirty="0" smtClean="0"/>
              <a:t>Žáci mohou pracovat  samostatně	nebo ve dvojicích či skupině.</a:t>
            </a:r>
          </a:p>
          <a:p>
            <a:pPr marL="0" indent="0" algn="just">
              <a:buNone/>
            </a:pPr>
            <a:r>
              <a:rPr lang="cs-CZ" sz="2400" dirty="0" smtClean="0"/>
              <a:t> </a:t>
            </a:r>
          </a:p>
          <a:p>
            <a:pPr algn="just"/>
            <a:r>
              <a:rPr lang="cs-CZ" sz="2400" dirty="0" smtClean="0"/>
              <a:t>Věty v rámečcích rozstříhejte, obrázky nalepte na samostatný papír a věty přikládejte podle obsahu, kam patří. Dejte pozor rovněž na vhodné pořadí vět. Na závěr si vše zkontrolujeme a věty nalepíme.</a:t>
            </a:r>
          </a:p>
          <a:p>
            <a:pPr algn="just"/>
            <a:endParaRPr lang="cs-CZ" sz="2400" dirty="0" smtClean="0"/>
          </a:p>
          <a:p>
            <a:pPr marL="0" indent="0" algn="just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415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4016"/>
            <a:ext cx="8229600" cy="47667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Připrav si nůžky, lepidlo a volný list papíru. Pracovní list.</a:t>
            </a:r>
            <a:endParaRPr lang="cs-CZ" sz="1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587724"/>
            <a:ext cx="3116369" cy="2066285"/>
          </a:xfrm>
        </p:spPr>
      </p:pic>
      <p:pic>
        <p:nvPicPr>
          <p:cNvPr id="1027" name="Picture 3" descr="C:\Users\Hana\AppData\Local\Microsoft\Windows\Temporary Internet Files\Content.IE5\WLK3XNVV\MC9002327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587724"/>
            <a:ext cx="3096345" cy="212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03648" y="2743200"/>
            <a:ext cx="6542893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Sváteční den jsme strávili já, táta a máma v ZOO.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3203311"/>
            <a:ext cx="6542893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louce roste tráva, stromy a bílé kytky.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3664977"/>
            <a:ext cx="6542893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jaro a teplo. Všude kolem je slyšet jásot.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4126642"/>
            <a:ext cx="6542893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Okolo houpačky poskakuje Jindra se psem Míšou.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588307"/>
            <a:ext cx="6542893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Já  pozoruju s tátou zebry. Jiřík je u maminky.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7" y="5049971"/>
            <a:ext cx="654289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Pepík se houpe a Klárka je na skluzavce.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511637"/>
            <a:ext cx="654289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Mám rád také slony a nejvíce opičky.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5973302"/>
            <a:ext cx="6542897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Přijeli jsme naším novým červeným autem.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205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Řešení pracovního listu. ( 1. část)</a:t>
            </a:r>
            <a:endParaRPr lang="cs-CZ" sz="1800" dirty="0"/>
          </a:p>
        </p:txBody>
      </p:sp>
      <p:pic>
        <p:nvPicPr>
          <p:cNvPr id="4" name="Picture 3" descr="C:\Users\Hana\AppData\Local\Microsoft\Windows\Temporary Internet Files\Content.IE5\WLK3XNVV\MC90023271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9812" y="764704"/>
            <a:ext cx="3384376" cy="2296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3212976"/>
            <a:ext cx="64807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Sváteční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den jsme strávili já, táta a máma v ZOO.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951639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Přijeli jsme naším novým červeným autem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4653136"/>
            <a:ext cx="67687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Já  pozoruju s tátou zebry. Jiřík je u maminky. 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5351255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Mám rád také slony a nejvíce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opičky.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K69VQYQ2\MP9004465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1649887" cy="127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\AppData\Local\Microsoft\Windows\Temporary Internet Files\Content.IE5\AUO00YTA\MP9004465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6466" y="1347921"/>
            <a:ext cx="1313402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615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346050"/>
          </a:xfrm>
        </p:spPr>
        <p:txBody>
          <a:bodyPr>
            <a:noAutofit/>
          </a:bodyPr>
          <a:lstStyle/>
          <a:p>
            <a:r>
              <a:rPr lang="cs-CZ" sz="1800" dirty="0"/>
              <a:t>Řešení pracovního listu. ( </a:t>
            </a:r>
            <a:r>
              <a:rPr lang="cs-CZ" sz="1800" dirty="0" smtClean="0"/>
              <a:t>2. </a:t>
            </a:r>
            <a:r>
              <a:rPr lang="cs-CZ" sz="1800" dirty="0"/>
              <a:t>část)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764704"/>
            <a:ext cx="3312368" cy="2153402"/>
          </a:xfrm>
        </p:spPr>
      </p:pic>
      <p:sp>
        <p:nvSpPr>
          <p:cNvPr id="5" name="TextovéPole 4"/>
          <p:cNvSpPr txBox="1"/>
          <p:nvPr/>
        </p:nvSpPr>
        <p:spPr>
          <a:xfrm>
            <a:off x="1547664" y="3212976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jaro a teplo. Všude kolem je slyšet jásot.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59737" y="3967896"/>
            <a:ext cx="67687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Okolo houpačky poskakuje Jindra se psem Míšou.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4706560"/>
            <a:ext cx="64807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Pepík se houpe a Klárka je na skluzavce.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59737" y="5445224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louce roste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tráva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stromy a bílé kytky.</a:t>
            </a:r>
          </a:p>
          <a:p>
            <a:endParaRPr lang="cs-CZ" sz="2400" dirty="0"/>
          </a:p>
        </p:txBody>
      </p:sp>
      <p:pic>
        <p:nvPicPr>
          <p:cNvPr id="2052" name="Picture 4" descr="C:\Users\Hana\AppData\Local\Microsoft\Windows\Temporary Internet Files\Content.IE5\YYK0WM67\MC9003553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1704442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\AppData\Local\Microsoft\Windows\Temporary Internet Files\Content.IE5\8QD3VPXL\MC9002321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7000"/>
            <a:ext cx="1645717" cy="201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678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Databáze volně šiřitelných obrázků -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www.clker.com</a:t>
            </a:r>
            <a:endParaRPr lang="cs-CZ" sz="2400" dirty="0"/>
          </a:p>
          <a:p>
            <a:r>
              <a:rPr lang="cs-CZ" sz="2400" dirty="0" smtClean="0">
                <a:hlinkClick r:id="rId3"/>
              </a:rPr>
              <a:t>www.office.</a:t>
            </a:r>
            <a:r>
              <a:rPr lang="cs-CZ" sz="2400" dirty="0" err="1" smtClean="0">
                <a:hlinkClick r:id="rId3"/>
              </a:rPr>
              <a:t>microsoft.com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588924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213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 Anotace:</vt:lpstr>
      <vt:lpstr>Připrav si nůžky, lepidlo a volný list papíru. Pracovní list.</vt:lpstr>
      <vt:lpstr>Řešení pracovního listu. ( 1. část)</vt:lpstr>
      <vt:lpstr>Řešení pracovního listu. ( 2. část)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15</cp:revision>
  <dcterms:created xsi:type="dcterms:W3CDTF">2013-04-07T09:48:10Z</dcterms:created>
  <dcterms:modified xsi:type="dcterms:W3CDTF">2013-05-25T11:58:37Z</dcterms:modified>
</cp:coreProperties>
</file>