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0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3783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7701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50160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0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601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6374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9405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4692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6900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299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2481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EB284-1CF6-4103-A310-EBA686F782E5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39A00-692C-4381-A293-19BF164D76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8997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11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800" dirty="0" smtClean="0"/>
              <a:t>Škola: 		Základní škola a Mateřská škola, 				Kostelní 560, Svoboda n. Úpou,</a:t>
            </a:r>
          </a:p>
          <a:p>
            <a:pPr marL="0" indent="0">
              <a:buNone/>
            </a:pPr>
            <a:r>
              <a:rPr lang="cs-CZ" sz="2800" dirty="0" smtClean="0"/>
              <a:t>			okres Trutnov </a:t>
            </a:r>
          </a:p>
          <a:p>
            <a:r>
              <a:rPr lang="cs-CZ" sz="2800" dirty="0" smtClean="0"/>
              <a:t>Autor: 		Mgr. Hana </a:t>
            </a:r>
            <a:r>
              <a:rPr lang="cs-CZ" sz="2800" dirty="0" err="1" smtClean="0"/>
              <a:t>Klomínská</a:t>
            </a:r>
            <a:endParaRPr lang="cs-CZ" sz="2800" dirty="0" smtClean="0"/>
          </a:p>
          <a:p>
            <a:r>
              <a:rPr lang="cs-CZ" sz="2800" dirty="0" smtClean="0"/>
              <a:t>Datum:  		duben 2013</a:t>
            </a:r>
          </a:p>
          <a:p>
            <a:r>
              <a:rPr lang="cs-CZ" sz="2800" dirty="0" smtClean="0"/>
              <a:t>Název: 		VY_12_INOVACE_1.2.1_ ČJ1,2_23</a:t>
            </a:r>
          </a:p>
          <a:p>
            <a:r>
              <a:rPr lang="cs-CZ" sz="2800" dirty="0" smtClean="0"/>
              <a:t>Téma:	</a:t>
            </a:r>
            <a:r>
              <a:rPr lang="cs-CZ" sz="2800" dirty="0"/>
              <a:t> </a:t>
            </a:r>
            <a:r>
              <a:rPr lang="cs-CZ" sz="2800" dirty="0" smtClean="0"/>
              <a:t>           </a:t>
            </a:r>
            <a:r>
              <a:rPr lang="cs-CZ" sz="2800" dirty="0"/>
              <a:t>Obrázková </a:t>
            </a:r>
            <a:r>
              <a:rPr lang="cs-CZ" sz="2800" dirty="0" smtClean="0"/>
              <a:t>osnova. Domeček.</a:t>
            </a:r>
          </a:p>
          <a:p>
            <a:r>
              <a:rPr lang="cs-CZ" sz="2800" dirty="0" smtClean="0"/>
              <a:t>Ročník:		1. – 2.</a:t>
            </a:r>
          </a:p>
          <a:p>
            <a:r>
              <a:rPr lang="cs-CZ" sz="2800" dirty="0" smtClean="0"/>
              <a:t>Číslo projektu:	CZ.1.07/1.4.00/21.3068</a:t>
            </a:r>
          </a:p>
          <a:p>
            <a:endParaRPr lang="cs-CZ" sz="2800" dirty="0"/>
          </a:p>
        </p:txBody>
      </p:sp>
      <p:pic>
        <p:nvPicPr>
          <p:cNvPr id="4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404664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42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731377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	</a:t>
            </a:r>
            <a:r>
              <a:rPr lang="cs-CZ" sz="2800" dirty="0"/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Tento pracovní list pomáhá dětem vymyslet </a:t>
            </a:r>
            <a:r>
              <a:rPr lang="cs-CZ" sz="2400" dirty="0"/>
              <a:t>děj příběhu podle obrázkové </a:t>
            </a:r>
            <a:r>
              <a:rPr lang="cs-CZ" sz="2400" dirty="0" smtClean="0"/>
              <a:t>osnovy. Je </a:t>
            </a:r>
            <a:r>
              <a:rPr lang="cs-CZ" sz="2400" dirty="0"/>
              <a:t>to známý příběh </a:t>
            </a:r>
            <a:r>
              <a:rPr lang="cs-CZ" sz="2400" dirty="0" smtClean="0"/>
              <a:t>o </a:t>
            </a:r>
            <a:r>
              <a:rPr lang="cs-CZ" sz="2400" dirty="0"/>
              <a:t>zvířátkách </a:t>
            </a:r>
            <a:r>
              <a:rPr lang="cs-CZ" sz="2400" dirty="0" smtClean="0"/>
              <a:t>(Domku</a:t>
            </a:r>
            <a:r>
              <a:rPr lang="cs-CZ" sz="2400" dirty="0" smtClean="0"/>
              <a:t>, domečku</a:t>
            </a:r>
            <a:r>
              <a:rPr lang="cs-CZ" sz="2400" dirty="0" smtClean="0"/>
              <a:t>,…), který </a:t>
            </a:r>
            <a:r>
              <a:rPr lang="cs-CZ" sz="2400" dirty="0" smtClean="0"/>
              <a:t>může </a:t>
            </a:r>
            <a:r>
              <a:rPr lang="cs-CZ" sz="2400" dirty="0"/>
              <a:t>posloužit k dramatizaci </a:t>
            </a:r>
            <a:r>
              <a:rPr lang="cs-CZ" sz="2400" dirty="0" smtClean="0"/>
              <a:t>či </a:t>
            </a:r>
            <a:r>
              <a:rPr lang="cs-CZ" sz="2400" dirty="0"/>
              <a:t>jako námět pro </a:t>
            </a:r>
            <a:r>
              <a:rPr lang="cs-CZ" sz="2400" dirty="0" smtClean="0"/>
              <a:t>výtvarnou výchovu.</a:t>
            </a:r>
          </a:p>
          <a:p>
            <a:endParaRPr lang="cs-CZ" sz="2400" dirty="0"/>
          </a:p>
          <a:p>
            <a:r>
              <a:rPr lang="cs-CZ" sz="2400" dirty="0" smtClean="0"/>
              <a:t>Společně si přečtěte příběh s obrázky.  </a:t>
            </a:r>
            <a:r>
              <a:rPr lang="cs-CZ" sz="2400" dirty="0" smtClean="0"/>
              <a:t>Pamatujte si, </a:t>
            </a:r>
            <a:r>
              <a:rPr lang="cs-CZ" sz="2400" dirty="0" smtClean="0"/>
              <a:t>co si zvířátka povídala.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endParaRPr lang="cs-CZ" sz="2400" dirty="0"/>
          </a:p>
          <a:p>
            <a:r>
              <a:rPr lang="cs-CZ" sz="2400" dirty="0" smtClean="0"/>
              <a:t>Potom si prohlédni obrázky. Dokážete vypravovat příběh? </a:t>
            </a:r>
            <a:r>
              <a:rPr lang="cs-CZ" sz="2400" dirty="0" smtClean="0"/>
              <a:t>           Pod </a:t>
            </a:r>
            <a:r>
              <a:rPr lang="cs-CZ" sz="2400" dirty="0" smtClean="0"/>
              <a:t>obrázky </a:t>
            </a:r>
            <a:r>
              <a:rPr lang="cs-CZ" sz="2400" dirty="0"/>
              <a:t>jsou malé nápovědy</a:t>
            </a:r>
            <a:r>
              <a:rPr lang="cs-CZ" sz="2400" dirty="0" smtClean="0"/>
              <a:t>. </a:t>
            </a:r>
            <a:endParaRPr lang="cs-CZ" sz="2400" dirty="0"/>
          </a:p>
          <a:p>
            <a:endParaRPr lang="cs-CZ" sz="2400" dirty="0"/>
          </a:p>
          <a:p>
            <a:pPr>
              <a:buNone/>
            </a:pPr>
            <a:endParaRPr lang="cs-CZ" sz="2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865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7444" y="15032"/>
            <a:ext cx="8229600" cy="576064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Domku, domečku, kdo tady přebývá?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556214"/>
            <a:ext cx="8604448" cy="1072587"/>
          </a:xfrm>
        </p:spPr>
        <p:txBody>
          <a:bodyPr>
            <a:normAutofit/>
          </a:bodyPr>
          <a:lstStyle/>
          <a:p>
            <a:pPr algn="just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poli stojí        . Jde kolem           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Hryzalka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Ptá se: „ Domku, domečku, kdo tady přebývá?“ Nikdo neodpoví. Myška vleze do domečku a začne tam bydlet.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ana\AppData\Local\Microsoft\Windows\Temporary Internet Files\Content.IE5\36Q9D0YU\MC90043391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3984" y="520562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Hana\AppData\Local\Microsoft\Windows\Temporary Internet Files\Content.IE5\JDHMGB1G\MC9004402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65071" y="478508"/>
            <a:ext cx="630866" cy="47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7187" y="1384137"/>
            <a:ext cx="83712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Přiskáče            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Kuňkalka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ptá se: „ Domku, domečku, kdo tady přebývá?“ „Já myška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Hryzalka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A kdo jsi ty?“. „Já jsem žabka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Kuňkalka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.“ „Tak budeme bydlet spolu.“          skočí do domečku a začnou bydlet spolu.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6" descr="C:\Users\Hana\AppData\Local\Microsoft\Windows\Temporary Internet Files\Content.IE5\YYK0WM67\MC900326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0882" y="1384138"/>
            <a:ext cx="672191" cy="35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Hana\AppData\Local\Microsoft\Windows\Temporary Internet Files\Content.IE5\YYK0WM67\MC900326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0247" y="2088174"/>
            <a:ext cx="620197" cy="32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7187" y="2670704"/>
            <a:ext cx="85152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Jde okolo             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Ušáček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Zastaví se a ptá se: „ Domku, domečku, kdo tady přebývá?“ „Já            a já          a kdo jsi ty?“ „Já jsem zajíček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Ušáček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.“ „Tak budeme bydlet spolu.“ Zajíček hopne do domečku a začnou tam bydlet tři.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C:\Users\Hana\AppData\Local\Microsoft\Windows\Temporary Internet Files\Content.IE5\JDHMGB1G\MC90044026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89578" y="2936349"/>
            <a:ext cx="617451" cy="46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Hana\AppData\Local\Microsoft\Windows\Temporary Internet Files\Content.IE5\YYK0WM67\MC900326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3616" y="3023228"/>
            <a:ext cx="584804" cy="3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C:\Users\Hana\AppData\Local\Microsoft\Windows\Temporary Internet Files\Content.IE5\8QD3VPXL\MC9002501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7663" y="2507390"/>
            <a:ext cx="630641" cy="5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0" y="3880524"/>
            <a:ext cx="8604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Najednou jde kolem              Huňáč. Slyší hlasy a zařve ze všech sil: „Domku, domečku, kdo tady přebývá?“ „Já,          já           a já           . A kdo jsi ty?“ „Já jsem             Huňáč.“ „ Tak budeme bydlet spolu.“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4" descr="C:\Users\Hana\AppData\Local\Microsoft\Windows\Temporary Internet Files\Content.IE5\36Q9D0YU\MC90019213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5938" y="3806116"/>
            <a:ext cx="531552" cy="50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Hana\AppData\Local\Microsoft\Windows\Temporary Internet Files\Content.IE5\JDHMGB1G\MC90044026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4793" y="4186551"/>
            <a:ext cx="617451" cy="46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Hana\AppData\Local\Microsoft\Windows\Temporary Internet Files\Content.IE5\YYK0WM67\MC900326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1541" y="4263826"/>
            <a:ext cx="584804" cy="3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C:\Users\Hana\AppData\Local\Microsoft\Windows\Temporary Internet Files\Content.IE5\8QD3VPXL\MC9002501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161282"/>
            <a:ext cx="630641" cy="5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4" descr="C:\Users\Hana\AppData\Local\Microsoft\Windows\Temporary Internet Files\Content.IE5\36Q9D0YU\MC90019213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2565" y="4521309"/>
            <a:ext cx="531552" cy="50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17187" y="5157192"/>
            <a:ext cx="85872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Huňáč chce vlézt do domečku, ale nevejde se tam. Vyleze tedy na střechu. Najednou bum a krach a prásk. Domeček se svalil na bok a celý se zbořil. Tak tak stačili vyskákat             a            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živí a zdraví. Potom začali nosit prkna a klády. Staví si spolu nový pevný domeček.  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4" descr="C:\Users\Hana\AppData\Local\Microsoft\Windows\Temporary Internet Files\Content.IE5\JDHMGB1G\MC90044026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0977" y="5829822"/>
            <a:ext cx="445221" cy="33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C:\Users\Hana\AppData\Local\Microsoft\Windows\Temporary Internet Files\Content.IE5\YYK0WM67\MC900326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57022" y="5829822"/>
            <a:ext cx="584804" cy="3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Users\Hana\AppData\Local\Microsoft\Windows\Temporary Internet Files\Content.IE5\8QD3VPXL\MC9002501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3885" y="5689620"/>
            <a:ext cx="630641" cy="5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6757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7282" y="188640"/>
            <a:ext cx="8229600" cy="936104"/>
          </a:xfrm>
        </p:spPr>
        <p:txBody>
          <a:bodyPr>
            <a:normAutofit/>
          </a:bodyPr>
          <a:lstStyle/>
          <a:p>
            <a:pPr algn="l"/>
            <a:r>
              <a:rPr lang="cs-CZ" sz="1600" dirty="0" smtClean="0">
                <a:latin typeface="Times New Roman" pitchFamily="18" charset="0"/>
              </a:rPr>
              <a:t>Vypravuj podle obrázků příběh o chaloupce a o zvířátkách. Použij slova z nápovědy. Potom si rozdělte s kamarády role a příběh si zahrajte.</a:t>
            </a:r>
            <a:br>
              <a:rPr lang="cs-CZ" sz="1600" dirty="0" smtClean="0">
                <a:latin typeface="Times New Roman" pitchFamily="18" charset="0"/>
              </a:rPr>
            </a:br>
            <a:endParaRPr lang="cs-CZ" sz="1600" dirty="0"/>
          </a:p>
        </p:txBody>
      </p:sp>
      <p:pic>
        <p:nvPicPr>
          <p:cNvPr id="4" name="Picture 4" descr="C:\Users\Hana\AppData\Local\Microsoft\Windows\Temporary Internet Files\Content.IE5\JDHMGB1G\MC90044026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6492" y="1716392"/>
            <a:ext cx="1188813" cy="89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Hana\AppData\Local\Microsoft\Windows\Temporary Internet Files\Content.IE5\YYK0WM67\MC9003264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7072" y="2044322"/>
            <a:ext cx="1110021" cy="58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Hana\AppData\Local\Microsoft\Windows\Temporary Internet Files\Content.IE5\8QD3VPXL\MC9002501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7093" y="919401"/>
            <a:ext cx="1435261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C:\Users\Hana\AppData\Local\Microsoft\Windows\Temporary Internet Files\Content.IE5\36Q9D0YU\MC90019213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818149"/>
            <a:ext cx="1587759" cy="191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Hana\AppData\Local\Microsoft\Windows\Temporary Internet Files\Content.IE5\36Q9D0YU\MC900433912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8821" y="91940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44625" y="2611999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</a:rPr>
              <a:t>myška </a:t>
            </a:r>
            <a:r>
              <a:rPr lang="cs-CZ" sz="2400" dirty="0" err="1" smtClean="0">
                <a:latin typeface="Times New Roman" pitchFamily="18" charset="0"/>
              </a:rPr>
              <a:t>Hryzalka</a:t>
            </a:r>
            <a:r>
              <a:rPr lang="cs-CZ" sz="2400" dirty="0" smtClean="0">
                <a:latin typeface="Times New Roman" pitchFamily="18" charset="0"/>
              </a:rPr>
              <a:t> 	     přiskáče	</a:t>
            </a:r>
          </a:p>
          <a:p>
            <a:r>
              <a:rPr lang="cs-CZ" sz="2400" dirty="0" smtClean="0">
                <a:latin typeface="Times New Roman" pitchFamily="18" charset="0"/>
              </a:rPr>
              <a:t>žabka </a:t>
            </a:r>
            <a:r>
              <a:rPr lang="cs-CZ" sz="2400" dirty="0" err="1" smtClean="0">
                <a:latin typeface="Times New Roman" pitchFamily="18" charset="0"/>
              </a:rPr>
              <a:t>Kuňkalka</a:t>
            </a:r>
            <a:r>
              <a:rPr lang="cs-CZ" sz="2400" dirty="0" smtClean="0">
                <a:latin typeface="Times New Roman" pitchFamily="18" charset="0"/>
              </a:rPr>
              <a:t> 	     ptá se	    budeme bydlet spolu zajíček </a:t>
            </a:r>
            <a:r>
              <a:rPr lang="cs-CZ" sz="2400" dirty="0" err="1" smtClean="0">
                <a:latin typeface="Times New Roman" pitchFamily="18" charset="0"/>
              </a:rPr>
              <a:t>Ušáček</a:t>
            </a:r>
            <a:r>
              <a:rPr lang="cs-CZ" sz="2400" dirty="0" smtClean="0">
                <a:latin typeface="Times New Roman" pitchFamily="18" charset="0"/>
              </a:rPr>
              <a:t>	     zastaví se	    domeček se svalil</a:t>
            </a:r>
          </a:p>
          <a:p>
            <a:r>
              <a:rPr lang="cs-CZ" sz="2400" dirty="0" smtClean="0">
                <a:latin typeface="Times New Roman" pitchFamily="18" charset="0"/>
              </a:rPr>
              <a:t>medvěd Huňáč 	     jde kolem	 </a:t>
            </a:r>
            <a:r>
              <a:rPr lang="cs-CZ" sz="2400" dirty="0">
                <a:latin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</a:rPr>
              <a:t>  stačili vyskákat	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7556" y="986208"/>
            <a:ext cx="1652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Domeček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6918" y="4353645"/>
            <a:ext cx="36724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</a:rPr>
              <a:t>Namaluj pro zvířátka nový domeček.</a:t>
            </a:r>
          </a:p>
          <a:p>
            <a:endParaRPr lang="cs-CZ" dirty="0"/>
          </a:p>
        </p:txBody>
      </p:sp>
      <p:pic>
        <p:nvPicPr>
          <p:cNvPr id="1029" name="Picture 5" descr="C:\Users\Hana\AppData\Local\Microsoft\Windows\Temporary Internet Files\Content.IE5\G7JM31I2\MC90035050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565" y="5013175"/>
            <a:ext cx="1818238" cy="151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3491880" y="4437112"/>
            <a:ext cx="5433423" cy="2091011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150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Použitý materiál: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hlinkClick r:id="rId2"/>
              </a:rPr>
              <a:t>www.office.</a:t>
            </a:r>
            <a:r>
              <a:rPr lang="cs-CZ" sz="2400" dirty="0" err="1" smtClean="0">
                <a:hlinkClick r:id="rId2"/>
              </a:rPr>
              <a:t>microsoft.com</a:t>
            </a:r>
            <a:endParaRPr lang="cs-CZ" sz="2400" smtClean="0"/>
          </a:p>
          <a:p>
            <a:r>
              <a:rPr lang="cs-CZ" sz="2400" smtClean="0"/>
              <a:t>Volné </a:t>
            </a:r>
            <a:r>
              <a:rPr lang="cs-CZ" sz="2400" dirty="0" smtClean="0"/>
              <a:t>zpracování  na motivy ruské lidové pohádky „Domeček“.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35224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354</Words>
  <Application>Microsoft Office PowerPoint</Application>
  <PresentationFormat>Předvádění na obrazovce (4:3)</PresentationFormat>
  <Paragraphs>30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 Anotace:</vt:lpstr>
      <vt:lpstr>Domku, domečku, kdo tady přebývá? </vt:lpstr>
      <vt:lpstr>Vypravuj podle obrázků příběh o chaloupce a o zvířátkách. Použij slova z nápovědy. Potom si rozdělte s kamarády role a příběh si zahrajte. </vt:lpstr>
      <vt:lpstr>Použitý materiál: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Dum</cp:lastModifiedBy>
  <cp:revision>14</cp:revision>
  <dcterms:created xsi:type="dcterms:W3CDTF">2013-04-20T13:21:19Z</dcterms:created>
  <dcterms:modified xsi:type="dcterms:W3CDTF">2013-05-25T14:08:55Z</dcterms:modified>
</cp:coreProperties>
</file>