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73535" autoAdjust="0"/>
  </p:normalViewPr>
  <p:slideViewPr>
    <p:cSldViewPr>
      <p:cViewPr>
        <p:scale>
          <a:sx n="100" d="100"/>
          <a:sy n="100" d="100"/>
        </p:scale>
        <p:origin x="-29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2614D-5664-463F-AE59-B72B0C780A12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FFF567-A0E9-4A71-AF58-1502DC5D3D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9343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FF567-A0E9-4A71-AF58-1502DC5D3D9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3241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8955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178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96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4221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2960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1033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354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1850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4776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4995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95572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13A73-0D35-41EB-A462-B570CD3C3DD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7CF1A0-8727-4EE6-8DA0-59476B8AC24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4990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2.wmf"/><Relationship Id="rId7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iM0gYuPxgm0&amp;list=RD02ifl-cdZGkNw" TargetMode="External"/><Relationship Id="rId3" Type="http://schemas.openxmlformats.org/officeDocument/2006/relationships/image" Target="../media/image3.wmf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7.wmf"/><Relationship Id="rId4" Type="http://schemas.openxmlformats.org/officeDocument/2006/relationships/image" Target="../media/image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M0gYuPxgm0&amp;list=RD02ifl-cdZGkNw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duben 2013</a:t>
            </a:r>
          </a:p>
          <a:p>
            <a:r>
              <a:rPr lang="cs-CZ" sz="2800" dirty="0" smtClean="0"/>
              <a:t>Název: 		VY_12_INOVACE_1.2.1_ ČJ1,2_24</a:t>
            </a:r>
          </a:p>
          <a:p>
            <a:r>
              <a:rPr lang="cs-CZ" sz="2800" dirty="0" smtClean="0"/>
              <a:t>Téma:		Obrázková osnova. O přátelství.</a:t>
            </a:r>
            <a:endParaRPr lang="cs-CZ" sz="2800" dirty="0"/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35906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003232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Tento pracovní list pomáhá dětem vymyslet </a:t>
            </a:r>
            <a:r>
              <a:rPr lang="cs-CZ" sz="2400" dirty="0"/>
              <a:t>děj příběhu podle obrázkové </a:t>
            </a:r>
            <a:r>
              <a:rPr lang="cs-CZ" sz="2400" dirty="0" smtClean="0"/>
              <a:t>osnovy. Je </a:t>
            </a:r>
            <a:r>
              <a:rPr lang="cs-CZ" sz="2400" dirty="0"/>
              <a:t>to </a:t>
            </a:r>
            <a:r>
              <a:rPr lang="cs-CZ" sz="2400" dirty="0" smtClean="0"/>
              <a:t>příběh o holčičce a jejích </a:t>
            </a:r>
            <a:r>
              <a:rPr lang="cs-CZ" sz="2400" dirty="0" smtClean="0"/>
              <a:t>zvířátkách (na </a:t>
            </a:r>
            <a:r>
              <a:rPr lang="cs-CZ" sz="2400" dirty="0" smtClean="0"/>
              <a:t>motivy ruské lidové pohádky O nevděčné hospodyňce), který může </a:t>
            </a:r>
            <a:r>
              <a:rPr lang="cs-CZ" sz="2400" dirty="0"/>
              <a:t>posloužit k </a:t>
            </a:r>
            <a:r>
              <a:rPr lang="cs-CZ" sz="2400" dirty="0" smtClean="0"/>
              <a:t>dramatizaci.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První čtení jen poslech. Druhé čtení s pomocnými obrázky. Nakonec vlastní vyprávění příběhu s případnou diskuzí </a:t>
            </a:r>
            <a:r>
              <a:rPr lang="cs-CZ" sz="2400" dirty="0" smtClean="0"/>
              <a:t>                 na </a:t>
            </a:r>
            <a:r>
              <a:rPr lang="cs-CZ" sz="2400" dirty="0" smtClean="0"/>
              <a:t>téma přátelství a kamarádství.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Prohlédni si pozorně obrázky a potom vypravuj příběh? </a:t>
            </a:r>
            <a:r>
              <a:rPr lang="cs-CZ" sz="2400" dirty="0" smtClean="0"/>
              <a:t>            Pod </a:t>
            </a:r>
            <a:r>
              <a:rPr lang="cs-CZ" sz="2400" dirty="0" smtClean="0"/>
              <a:t>obrázky najdeš nápovědu.</a:t>
            </a:r>
            <a:endParaRPr lang="cs-CZ" sz="2400" dirty="0"/>
          </a:p>
          <a:p>
            <a:endParaRPr lang="cs-CZ" sz="2400" dirty="0"/>
          </a:p>
          <a:p>
            <a:pPr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293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521557"/>
            <a:ext cx="3960440" cy="5620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přátelství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0" descr="C:\Users\Hana\AppData\Local\Microsoft\Windows\Temporary Internet Files\Content.IE5\8QD3VPXL\MC9002330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9039"/>
            <a:ext cx="1655334" cy="128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ana\AppData\Local\Microsoft\Windows\Temporary Internet Files\Content.IE5\XZIJI8UI\MC900233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8927"/>
            <a:ext cx="1800200" cy="1668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1772816"/>
            <a:ext cx="799288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V chaloupce u lesa žila holčička. Byla tam také bílá slepička. Každý den snášela jedno čerstvé vajíčko. Sousedka chová barevného kohoutka. Holčičce se zalíbí. „ Dejte mi kohoutka, já vám dám svou slepičku.“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Kohoutek volá každé ráno: „ Kikirikí! Dobré jitro!“ Jednou jde okolo pán s káčátkem. Holčička povídá: „Dejte mi tu kačenku, já vám dám kohoutka.“ Holčička si s káčátkem hraje, čvachtají se spolu v lavoru s vodou a jsou spokojené.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 čase přijde soused. Za obojek vede malého pejska. Holčička ho hned chce mít. „Dejte mi pejska, já vám dám svoji kačenku.“ Vezme pejska do náruče, nese ho do boudy a říká: „ Za slepičku jsem dostala kohoutka, za kohoutka kačenku a za kačenku tebe, můj pejsku.“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Když to pejsek uslyší, poleká se. Počká, až se setmí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uteče.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528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60271" y="58614"/>
            <a:ext cx="3960440" cy="56207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přátelství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0206" y="764704"/>
            <a:ext cx="79928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	u lesa žila	  . Byla tam také bílá		 . Každý den snášela jedno čerstvé vajíčko. Sousedka chová barevného	 . Holčičce se zalíbí. „ Dejte mi kohoutka, já vám dám svou slepičku.“ 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Kohoutek volá každé ráno: „ Kikirikí! Dobré jitro!“ Jednou jde okolo pán s	. Holčička povídá: „Dejte mi tu kačenku, já vám dám kohoutka.“ Holčička si s káčátkem hraje, čvachtají se spolu v 	       a jsou spokojené.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čase přijde soused. Za obojek vede malého	. Holčička ho hned chce mít. „Dejte mi pejska, já vám dám svoji kačenku.“ Vezme pejska do náruče, nese ho do 	      a říká: „ Za 	   jsem dostala	          , za kohoutka 	      a za kačenku tebe, můj pejsku.“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Když to 	uslyší, poleká se. Počká, až se setmí a uteče.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7" descr="C:\Users\Hana\AppData\Local\Microsoft\Windows\Temporary Internet Files\Content.IE5\XZIJI8UI\MC9002337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1928" y="620688"/>
            <a:ext cx="650869" cy="60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Hana\AppData\Local\Microsoft\Windows\Temporary Internet Files\Content.IE5\8QD3VPXL\MC90023305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704757"/>
            <a:ext cx="667228" cy="519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Hana\AppData\Local\Microsoft\Windows\Temporary Internet Files\Content.IE5\TKF9H1P3\MC900038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63936" y="620688"/>
            <a:ext cx="422830" cy="60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Hana\AppData\Local\Microsoft\Windows\Temporary Internet Files\Content.IE5\G7JM31I2\MC9001922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91998" y="1484784"/>
            <a:ext cx="41271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Hana\AppData\Local\Microsoft\Windows\Temporary Internet Files\Content.IE5\O629NFU8\MC9003563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39920" y="2564904"/>
            <a:ext cx="673087" cy="59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3" descr="C:\Users\Hana\AppData\Local\Microsoft\Windows\Temporary Internet Files\Content.IE5\XZIJI8UI\MC900280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3744" y="3319524"/>
            <a:ext cx="507558" cy="522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Hana\AppData\Local\Microsoft\Windows\Temporary Internet Files\Content.IE5\O8PYBGKM\MP9004465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40805" y="3526410"/>
            <a:ext cx="487710" cy="63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5" descr="C:\Users\Hana\AppData\Local\Microsoft\Windows\Temporary Internet Files\Content.IE5\8QD3VPXL\MC9000788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6847" y="4437112"/>
            <a:ext cx="623372" cy="53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2" descr="C:\Users\Hana\AppData\Local\Microsoft\Windows\Temporary Internet Files\Content.IE5\TKF9H1P3\MC9000385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6547"/>
            <a:ext cx="422830" cy="60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Hana\AppData\Local\Microsoft\Windows\Temporary Internet Files\Content.IE5\G7JM31I2\MC9001922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8033" y="4813529"/>
            <a:ext cx="412718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5" descr="C:\Users\Hana\AppData\Local\Microsoft\Windows\Temporary Internet Files\Content.IE5\O629NFU8\MC9003563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813529"/>
            <a:ext cx="673087" cy="591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ana\AppData\Local\Microsoft\Windows\Temporary Internet Files\Content.IE5\O8PYBGKM\MP90044659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6622" y="5245577"/>
            <a:ext cx="487710" cy="63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9733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08681" y="188640"/>
            <a:ext cx="6534749" cy="63408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Vypravujte podle obrázků sami.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7" descr="C:\Users\Hana\AppData\Local\Microsoft\Windows\Temporary Internet Files\Content.IE5\XZIJI8UI\MC90023379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586"/>
            <a:ext cx="2166796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Hana\AppData\Local\Microsoft\Windows\Temporary Internet Files\Content.IE5\8QD3VPXL\MC900233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28536"/>
            <a:ext cx="2210554" cy="1720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3" descr="C:\Users\Hana\AppData\Local\Microsoft\Windows\Temporary Internet Files\Content.IE5\XZIJI8UI\MC9002808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0996" y="1268760"/>
            <a:ext cx="1854229" cy="1909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Hana\AppData\Local\Microsoft\Windows\Temporary Internet Files\Content.IE5\G7JM31I2\MC9001922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24813" y="794398"/>
            <a:ext cx="1656184" cy="173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Hana\AppData\Local\Microsoft\Windows\Temporary Internet Files\Content.IE5\8QD3VPXL\MC9000788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9455" y="548680"/>
            <a:ext cx="2187041" cy="186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28869" y="3183798"/>
            <a:ext cx="115212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Nápověda: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2942" y="3648694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Bydlela, žila, chovala, snášela, šel kolem, přišel, hráli si, povídá, ptá se, říká, dejte mi, vzala, nesla, dostala, uslyšel, polekal se, utekl.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28126" y="4479691"/>
            <a:ext cx="95361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Otázky: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1014" y="4948603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Co způsobilo, že pejsek holčičce utekl? Čeho se polekal?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32824" y="5410268"/>
            <a:ext cx="194421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Písnička o přátelství: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073142" y="5727068"/>
            <a:ext cx="48965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Zdeněk Svěrák a Jaroslav Uhlíř - Neopouštěj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29518" y="6154258"/>
            <a:ext cx="69837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hlinkClick r:id="rId8"/>
              </a:rPr>
              <a:t>   http://www.youtube.com/watch?v=iM0gYuPxgm0&amp;list=RD02ifl-cdZGkNw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22163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    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931224" cy="4525963"/>
          </a:xfrm>
        </p:spPr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smtClean="0"/>
          </a:p>
          <a:p>
            <a:r>
              <a:rPr lang="cs-CZ" sz="2400" smtClean="0"/>
              <a:t>Volné </a:t>
            </a:r>
            <a:r>
              <a:rPr lang="cs-CZ" sz="2400" dirty="0" smtClean="0"/>
              <a:t>zpracování na motivy ruské lidové pohádky „O nevděčné hospodyňce“.</a:t>
            </a:r>
          </a:p>
          <a:p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://www.youtube.com/watch?v=iM0gYuPxgm0&amp;list=RD02ifl-cdZGkNw</a:t>
            </a:r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765725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176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Anotace:</vt:lpstr>
      <vt:lpstr>O přátelství</vt:lpstr>
      <vt:lpstr>O přátelství</vt:lpstr>
      <vt:lpstr>Vypravujte podle obrázků sami.</vt:lpstr>
      <vt:lpstr>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14</cp:revision>
  <dcterms:created xsi:type="dcterms:W3CDTF">2013-04-20T18:34:28Z</dcterms:created>
  <dcterms:modified xsi:type="dcterms:W3CDTF">2013-05-25T14:11:49Z</dcterms:modified>
</cp:coreProperties>
</file>