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64" r:id="rId5"/>
    <p:sldId id="265" r:id="rId6"/>
    <p:sldId id="266" r:id="rId7"/>
    <p:sldId id="268" r:id="rId8"/>
    <p:sldId id="258" r:id="rId9"/>
    <p:sldId id="259" r:id="rId10"/>
    <p:sldId id="260" r:id="rId11"/>
    <p:sldId id="262" r:id="rId12"/>
    <p:sldId id="261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BCB74FA-DCCE-45FB-951F-D7D6B7EC23A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5B722A8-40F1-438A-94E3-0CAC6C540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BCB74FA-DCCE-45FB-951F-D7D6B7EC23A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B722A8-40F1-438A-94E3-0CAC6C5409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BCB74FA-DCCE-45FB-951F-D7D6B7EC23A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5B722A8-40F1-438A-94E3-0CAC6C540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B74FA-DCCE-45FB-951F-D7D6B7EC23A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722A8-40F1-438A-94E3-0CAC6C5409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B74FA-DCCE-45FB-951F-D7D6B7EC23A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722A8-40F1-438A-94E3-0CAC6C5409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BCB74FA-DCCE-45FB-951F-D7D6B7EC23A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B722A8-40F1-438A-94E3-0CAC6C5409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B74FA-DCCE-45FB-951F-D7D6B7EC23A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722A8-40F1-438A-94E3-0CAC6C540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BCB74FA-DCCE-45FB-951F-D7D6B7EC23A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B722A8-40F1-438A-94E3-0CAC6C5409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BCB74FA-DCCE-45FB-951F-D7D6B7EC23A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B722A8-40F1-438A-94E3-0CAC6C5409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B74FA-DCCE-45FB-951F-D7D6B7EC23A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722A8-40F1-438A-94E3-0CAC6C540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B74FA-DCCE-45FB-951F-D7D6B7EC23A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722A8-40F1-438A-94E3-0CAC6C540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BCB74FA-DCCE-45FB-951F-D7D6B7EC23A9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5B722A8-40F1-438A-94E3-0CAC6C540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ahyotypka.cz/data/bazar/sklonka-upravene%20pozadi.jpg?width=200" TargetMode="External"/><Relationship Id="rId7" Type="http://schemas.openxmlformats.org/officeDocument/2006/relationships/hyperlink" Target="http://www.vahy-bonita.cz/images/obchodni.jpg" TargetMode="External"/><Relationship Id="rId2" Type="http://schemas.openxmlformats.org/officeDocument/2006/relationships/hyperlink" Target="http://www.vahypokladny.cz/obrazky/43acz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yukovematerialy.cz/svet/rocnik5/foto/priroda/laborvaha.jpg" TargetMode="External"/><Relationship Id="rId5" Type="http://schemas.openxmlformats.org/officeDocument/2006/relationships/hyperlink" Target="http://www.laboratorni-potreby.cz/iqis/graphics/prods/prod_2028_m.jpg" TargetMode="External"/><Relationship Id="rId4" Type="http://schemas.openxmlformats.org/officeDocument/2006/relationships/hyperlink" Target="http://www.vahyotypka.cz/data/bazar/skalovka%20s%20upravou.JPG?width=200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274638"/>
            <a:ext cx="6305128" cy="1143000"/>
          </a:xfrm>
        </p:spPr>
        <p:txBody>
          <a:bodyPr/>
          <a:lstStyle/>
          <a:p>
            <a:r>
              <a:rPr lang="cs-CZ" sz="1600" b="1" dirty="0">
                <a:solidFill>
                  <a:srgbClr val="575F6D"/>
                </a:solidFill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</a:rPr>
            </a:br>
            <a:r>
              <a:rPr lang="cs-CZ" sz="1600" b="1" dirty="0">
                <a:solidFill>
                  <a:srgbClr val="575F6D"/>
                </a:solidFill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061048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</a:t>
            </a:r>
            <a:r>
              <a:rPr lang="cs-CZ" sz="32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MATERIÁL</a:t>
            </a:r>
          </a:p>
          <a:p>
            <a:pPr marL="0" indent="0" algn="ctr">
              <a:buNone/>
            </a:pPr>
            <a:endParaRPr lang="cs-CZ" sz="3200" dirty="0" smtClean="0">
              <a:solidFill>
                <a:prstClr val="black"/>
              </a:solidFill>
              <a:latin typeface="Calibri"/>
              <a:ea typeface="+mj-ea"/>
              <a:cs typeface="+mj-cs"/>
            </a:endParaRP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021288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440" y="620688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32856"/>
            <a:ext cx="7993831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27561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2492896"/>
            <a:ext cx="6172200" cy="1872208"/>
          </a:xfrm>
        </p:spPr>
        <p:txBody>
          <a:bodyPr>
            <a:normAutofit/>
          </a:bodyPr>
          <a:lstStyle/>
          <a:p>
            <a:pPr algn="ctr"/>
            <a:r>
              <a:rPr lang="cs-CZ" sz="9600" b="0" dirty="0" smtClean="0">
                <a:latin typeface="Algerian" pitchFamily="82" charset="0"/>
              </a:rPr>
              <a:t>VÁHY</a:t>
            </a:r>
            <a:endParaRPr lang="cs-CZ" sz="9600" b="0" dirty="0">
              <a:latin typeface="Algerian" pitchFamily="82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2430776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5288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Autofit/>
          </a:bodyPr>
          <a:lstStyle/>
          <a:p>
            <a:r>
              <a:rPr lang="cs-CZ" sz="4000" dirty="0" smtClean="0"/>
              <a:t>VÁHY POUŽÍVANÉ V OBCHODĚ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sz="3600" u="sng" dirty="0" smtClean="0"/>
              <a:t>ROZDĚLENÍ: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u="sng" dirty="0" smtClean="0"/>
              <a:t>Stolní váhy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/>
              <a:t> </a:t>
            </a:r>
            <a:r>
              <a:rPr lang="cs-CZ" sz="2800" dirty="0" smtClean="0"/>
              <a:t>      elektronické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/>
              <a:t> </a:t>
            </a:r>
            <a:r>
              <a:rPr lang="cs-CZ" sz="2800" dirty="0" smtClean="0"/>
              <a:t>      poloautomatické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/>
              <a:t>       laboratorní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cs-CZ" sz="2800" u="sng" dirty="0" smtClean="0"/>
              <a:t>Nákladní váhy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/>
              <a:t>       můstkové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/>
              <a:t> </a:t>
            </a:r>
            <a:r>
              <a:rPr lang="cs-CZ" sz="2800" dirty="0" smtClean="0"/>
              <a:t>      decimální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3761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3050"/>
            <a:ext cx="8568952" cy="85169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VÁHY ELEKTRONICKÉ OBCHODNÍ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898776" cy="3886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BEZ TISKU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S TISKEM  (ETIKETOVACÍ)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4864"/>
            <a:ext cx="4032448" cy="4067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204864"/>
            <a:ext cx="3960440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86123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VÁHA POLOAUTOMATICKÁ</a:t>
            </a:r>
            <a:endParaRPr lang="cs-CZ" sz="40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76872"/>
            <a:ext cx="3816424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19567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VÁHY LABORATORNÍ </a:t>
            </a:r>
            <a:endParaRPr lang="cs-CZ" sz="4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60648"/>
            <a:ext cx="1057275" cy="90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7143750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97353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923702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NÁKLADNÍ VÁHY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algn="ctr"/>
            <a:r>
              <a:rPr lang="cs-CZ" sz="2400" dirty="0" smtClean="0"/>
              <a:t>VÁHA MŮSTKOVÁ</a:t>
            </a:r>
            <a:endParaRPr lang="cs-CZ" sz="24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sz="2400" dirty="0" smtClean="0"/>
              <a:t>VÁHA DECIMÁLNÍ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6872"/>
            <a:ext cx="3816424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39879" y="2276872"/>
            <a:ext cx="4264868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8300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UMÍSTĚNÍ  VAH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204864"/>
            <a:ext cx="7467600" cy="426908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 pevném vodorovném podkladě</a:t>
            </a:r>
          </a:p>
          <a:p>
            <a:r>
              <a:rPr lang="cs-CZ" sz="2800" dirty="0" smtClean="0"/>
              <a:t>tak, aby zákazník mohl sledovat práci na </a:t>
            </a:r>
            <a:r>
              <a:rPr lang="cs-CZ" sz="2800" dirty="0" smtClean="0"/>
              <a:t>váze (hmotnost</a:t>
            </a:r>
            <a:r>
              <a:rPr lang="cs-CZ" sz="2800" dirty="0" smtClean="0"/>
              <a:t>, cenu za jednotku a výslednou </a:t>
            </a:r>
            <a:r>
              <a:rPr lang="cs-CZ" sz="2800" dirty="0" smtClean="0"/>
              <a:t>cenu)</a:t>
            </a:r>
            <a:endParaRPr lang="cs-CZ" sz="2800" dirty="0" smtClean="0"/>
          </a:p>
          <a:p>
            <a:r>
              <a:rPr lang="cs-CZ" sz="2800" dirty="0" smtClean="0"/>
              <a:t>chráněna před nárazy</a:t>
            </a:r>
          </a:p>
          <a:p>
            <a:r>
              <a:rPr lang="cs-CZ" sz="2800" dirty="0" smtClean="0"/>
              <a:t>neumísťovat na mrazící pulty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388578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VÁHY A ZÁVAŽÍ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28800"/>
            <a:ext cx="7467600" cy="484515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musí být v naprosté čistotě</a:t>
            </a:r>
          </a:p>
          <a:p>
            <a:r>
              <a:rPr lang="cs-CZ" sz="2800" dirty="0" smtClean="0"/>
              <a:t>řádně ocejchované</a:t>
            </a:r>
          </a:p>
          <a:p>
            <a:r>
              <a:rPr lang="cs-CZ" sz="2800" dirty="0" smtClean="0"/>
              <a:t>dokonale vyvážené</a:t>
            </a:r>
          </a:p>
          <a:p>
            <a:r>
              <a:rPr lang="cs-CZ" sz="2800" dirty="0" smtClean="0"/>
              <a:t>nepolepené reklamním materiálem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                             ▲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ávaží pro poloautomatickou váhu   </a:t>
            </a:r>
            <a:endParaRPr lang="cs-CZ" sz="28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226711"/>
            <a:ext cx="3505200" cy="1009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16813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NESMÍ SE </a:t>
            </a:r>
            <a:r>
              <a:rPr lang="cs-CZ" sz="4000" dirty="0" smtClean="0"/>
              <a:t>NA VÁZE: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7467600" cy="441310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psát cena</a:t>
            </a:r>
          </a:p>
          <a:p>
            <a:r>
              <a:rPr lang="cs-CZ" sz="2800" dirty="0" smtClean="0"/>
              <a:t>balit zboží</a:t>
            </a:r>
          </a:p>
          <a:p>
            <a:r>
              <a:rPr lang="cs-CZ" sz="2800" b="1" dirty="0"/>
              <a:t>m</a:t>
            </a:r>
            <a:r>
              <a:rPr lang="cs-CZ" sz="2800" b="1" dirty="0" smtClean="0"/>
              <a:t>usí se </a:t>
            </a:r>
            <a:r>
              <a:rPr lang="cs-CZ" sz="2800" dirty="0" smtClean="0"/>
              <a:t>chránit před mechanickým poškozením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26549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OPAKOVÁNÍ: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873752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Které váhy používáme v obchodě masa, uzeniny?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Které váhy používáme v prodejně ovoce, zelenina?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Kde se používají laboratorní váhy?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Kde se umísťují váhy?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Co se nesmí dělat na váze?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04266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424936" cy="4873752"/>
          </a:xfrm>
        </p:spPr>
        <p:txBody>
          <a:bodyPr/>
          <a:lstStyle/>
          <a:p>
            <a:pPr marL="342900" lvl="0" indent="-342900">
              <a:spcBef>
                <a:spcPct val="20000"/>
              </a:spcBef>
              <a:buClrTx/>
              <a:buSzTx/>
              <a:buFont typeface="Arial" pitchFamily="34" charset="0"/>
              <a:buChar char="•"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Odborná učebnice: Mojmír Novotný, OBCHODNÍ PROVOZ pro střední odborná učiliště, vydalo nakladatelství učebnic FORTUNA v roce 2005, ISBN 80-7168-845-2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www.vahypokladny.cz/obrazky/43acz.jpg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www.vahyotypka.cz/data/bazar/sklonka-upravene%20pozadi.jpg?width=200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www.vahyotypka.cz/data/bazar/skalovka%20s%20upravou.JPG?width=200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www.laboratorni-potreby.cz/iqis/graphics/prods/prod_2028_m.jpg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www.vyukovematerialy.cz/svet/rocnik5/foto/priroda/laborvaha.jpg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www.vahy-bonita.cz/images/obchodni.jpg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584373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9600" dirty="0" smtClean="0"/>
              <a:t>KONEC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007861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</TotalTime>
  <Words>197</Words>
  <Application>Microsoft Office PowerPoint</Application>
  <PresentationFormat>Předvádění na obrazovce (4:3)</PresentationFormat>
  <Paragraphs>55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Střední průmyslová škola a Střední odborná škola gastronomie a služeb, Most, příspěvková organizace</vt:lpstr>
      <vt:lpstr>VÁHY</vt:lpstr>
      <vt:lpstr>VÁHY POUŽÍVANÉ V OBCHODĚ</vt:lpstr>
      <vt:lpstr>VÁHY ELEKTRONICKÉ OBCHODNÍ</vt:lpstr>
      <vt:lpstr>VÁHA POLOAUTOMATICKÁ</vt:lpstr>
      <vt:lpstr>VÁHY LABORATORNÍ </vt:lpstr>
      <vt:lpstr>NÁKLADNÍ VÁHY</vt:lpstr>
      <vt:lpstr>UMÍSTĚNÍ  VAH</vt:lpstr>
      <vt:lpstr>VÁHY A ZÁVAŽÍ</vt:lpstr>
      <vt:lpstr>NESMÍ SE NA VÁZE:</vt:lpstr>
      <vt:lpstr>OPAKOVÁNÍ:</vt:lpstr>
      <vt:lpstr>ZDROJE</vt:lpstr>
      <vt:lpstr>KONEC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VÁHY</dc:title>
  <dc:creator>SŠGaS06</dc:creator>
  <cp:lastModifiedBy>Dum</cp:lastModifiedBy>
  <cp:revision>11</cp:revision>
  <dcterms:created xsi:type="dcterms:W3CDTF">2013-05-21T09:56:57Z</dcterms:created>
  <dcterms:modified xsi:type="dcterms:W3CDTF">2013-05-25T14:14:04Z</dcterms:modified>
</cp:coreProperties>
</file>