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7"/>
  </p:notesMasterIdLst>
  <p:sldIdLst>
    <p:sldId id="262" r:id="rId2"/>
    <p:sldId id="268" r:id="rId3"/>
    <p:sldId id="272" r:id="rId4"/>
    <p:sldId id="27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31640" y="2708920"/>
          <a:ext cx="6405925" cy="351059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VY_32_INOVACE_9B_7_Pexeso-hodnota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výrazu VI.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17.5.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2013 v 6.B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hodnota výrazu, navazuje na PL hodnota výrazu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V.,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kde za neznáme dosazujeme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x=5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y=10.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hodnota výrazu-výsledek.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Pexeso-hodnota výrazu </a:t>
            </a:r>
            <a:r>
              <a:rPr lang="cs-CZ" dirty="0" smtClean="0"/>
              <a:t>VI</a:t>
            </a:r>
            <a:r>
              <a:rPr lang="cs-CZ" dirty="0" smtClean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x=5, y=10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x+y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y-x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2x+2y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2y-2x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Pexeso-hodnota výrazu </a:t>
            </a:r>
            <a:r>
              <a:rPr lang="cs-CZ" dirty="0" smtClean="0"/>
              <a:t>VI</a:t>
            </a:r>
            <a:r>
              <a:rPr lang="cs-CZ" dirty="0" smtClean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x=5, y=10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3y+1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3x+1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5x-4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6y-2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y-1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3y-6x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Pexeso-hodnota výrazu </a:t>
            </a:r>
            <a:r>
              <a:rPr lang="cs-CZ" dirty="0" smtClean="0"/>
              <a:t>VI</a:t>
            </a:r>
            <a:r>
              <a:rPr lang="cs-CZ" dirty="0" smtClean="0"/>
              <a:t>.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x=5, y=10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6y+2x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8x+3y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10-x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12+4x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28-2y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2684590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hodnota výrazu, navazuje na PL hodnota výrazu V., kde za neznáme dosazujeme x=5 a y=10.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Žáci hledají dvojice: hodnota výrazu-výsledek.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409</TotalTime>
  <Words>176</Words>
  <Application>Microsoft Office PowerPoint</Application>
  <PresentationFormat>Předvádění na obrazovce (4:3)</PresentationFormat>
  <Paragraphs>81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Pexeso-hodnota výrazu VI. x=5, y=10</vt:lpstr>
      <vt:lpstr>Pexeso-hodnota výrazu VI.  x=5, y=10</vt:lpstr>
      <vt:lpstr>Pexeso-hodnota výrazu VI.  x=5, y=10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91</cp:revision>
  <dcterms:created xsi:type="dcterms:W3CDTF">2012-04-04T05:08:45Z</dcterms:created>
  <dcterms:modified xsi:type="dcterms:W3CDTF">2013-05-20T12:22:56Z</dcterms:modified>
</cp:coreProperties>
</file>