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672" r:id="rId1"/>
  </p:sldMasterIdLst>
  <p:notesMasterIdLst>
    <p:notesMasterId r:id="rId7"/>
  </p:notesMasterIdLst>
  <p:sldIdLst>
    <p:sldId id="262" r:id="rId2"/>
    <p:sldId id="268" r:id="rId3"/>
    <p:sldId id="272" r:id="rId4"/>
    <p:sldId id="273" r:id="rId5"/>
    <p:sldId id="264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D13904-3262-4ECB-A737-1F20A280B50D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ED5BAD-ADE3-4702-A053-F3339E1F931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dissolve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41045600"/>
              </p:ext>
            </p:extLst>
          </p:nvPr>
        </p:nvGraphicFramePr>
        <p:xfrm>
          <a:off x="1331640" y="2708920"/>
          <a:ext cx="6405925" cy="3525012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</a:t>
                      </a:r>
                      <a:r>
                        <a:rPr lang="cs-CZ" sz="1400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Úprkova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1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Tereza Jedličková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VY_32_INOVACE_9B_6_Pexeso-hodnota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výrazu V.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7B_MA6.roč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PL 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ověřen </a:t>
                      </a: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dne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17.5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2013 v 6.A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slouží jako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pracovní list k opakování učiva hodnota výrazu, navazuje na PL hodnota výrazu IV., kde za neznáme dosazujeme x=1, y=3 a z=2. Lze ho využít na interaktivní tabuli, kde zakryjeme sloupec s výsledky a žáci jej doplní. Pexeso lze vystřihnout na barevný papír, </a:t>
                      </a:r>
                      <a:r>
                        <a:rPr lang="cs-CZ" sz="1400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zalaminovat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a rozstříhat. Žáci hledají dvojice: hodnota výrazu-výsledek.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772816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936048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Pexeso-hodnota výrazu V.</a:t>
            </a:r>
            <a:br>
              <a:rPr lang="cs-CZ" dirty="0" smtClean="0"/>
            </a:br>
            <a:r>
              <a:rPr lang="cs-CZ" dirty="0" smtClean="0"/>
              <a:t>x=1, y=3, z=2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19256" cy="396408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tableStyleId>{D113A9D2-9D6B-4929-AA2D-F23B5EE8CBE7}</a:tableStyleId>
              </a:tblPr>
              <a:tblGrid>
                <a:gridCol w="4109628"/>
                <a:gridCol w="4109628"/>
              </a:tblGrid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x+y-z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y-x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2x+z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2y+2z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2x+2y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2y-2z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Pexeso-hodnota výrazu V.</a:t>
            </a:r>
            <a:br>
              <a:rPr lang="cs-CZ" dirty="0" smtClean="0"/>
            </a:br>
            <a:r>
              <a:rPr lang="cs-CZ" dirty="0" smtClean="0"/>
              <a:t> x=1, y=3, z=2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19256" cy="396408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tableStyleId>{D113A9D2-9D6B-4929-AA2D-F23B5EE8CBE7}</a:tableStyleId>
              </a:tblPr>
              <a:tblGrid>
                <a:gridCol w="4109628"/>
                <a:gridCol w="4109628"/>
              </a:tblGrid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3y+z-x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3x+3z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5x-4x+3z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6y-2z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y-z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3y-2x+4z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Pexeso-hodnota výrazu V.</a:t>
            </a:r>
            <a:br>
              <a:rPr lang="cs-CZ" dirty="0" smtClean="0"/>
            </a:br>
            <a:r>
              <a:rPr lang="cs-CZ" dirty="0" smtClean="0"/>
              <a:t> x=1, y=3, z=2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19256" cy="396408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tableStyleId>{D113A9D2-9D6B-4929-AA2D-F23B5EE8CBE7}</a:tableStyleId>
              </a:tblPr>
              <a:tblGrid>
                <a:gridCol w="4109628"/>
                <a:gridCol w="4109628"/>
              </a:tblGrid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6y+2x-z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z+5x-y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7x-z+y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10-z+y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2z-4x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8z-2y+x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31984445"/>
              </p:ext>
            </p:extLst>
          </p:nvPr>
        </p:nvGraphicFramePr>
        <p:xfrm>
          <a:off x="1369036" y="3233738"/>
          <a:ext cx="6405925" cy="2699004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slouží jako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pracovní list k opakování učiva hodnota výrazu, navazuje na PL hodnota výrazu IV., kde za neznáme dosazujeme x=1, y=3 a z=2. Lze ho využít na interaktivní tabuli, kde zakryjeme sloupec s výsledky a žáci jej doplní. Pexeso lze vystřihnout na barevný papír, </a:t>
                      </a:r>
                      <a:r>
                        <a:rPr lang="cs-CZ" sz="1400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zalaminovat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a rozstříhat. Žáci hledají dvojice: hodnota výrazu-výsledek.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9403459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>
    <a:spDef>
      <a:spPr>
        <a:solidFill>
          <a:srgbClr val="002060"/>
        </a:solidFill>
        <a:ln>
          <a:solidFill>
            <a:srgbClr val="7030A0"/>
          </a:solidFill>
        </a:ln>
      </a:spPr>
      <a:bodyPr vert="horz" wrap="square" rtlCol="0" anchor="ctr" anchorCtr="0">
        <a:noAutofit/>
        <a:scene3d>
          <a:camera prst="isometricRightUp">
            <a:rot lat="21546687" lon="19559115" rev="16512635"/>
          </a:camera>
          <a:lightRig rig="threePt" dir="t"/>
        </a:scene3d>
      </a:bodyPr>
      <a:lstStyle>
        <a:defPPr algn="ctr">
          <a:defRPr sz="23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376</TotalTime>
  <Words>178</Words>
  <Application>Microsoft Office PowerPoint</Application>
  <PresentationFormat>Předvádění na obrazovce (4:3)</PresentationFormat>
  <Paragraphs>81</Paragraphs>
  <Slides>5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Shluk</vt:lpstr>
      <vt:lpstr>Snímek 1</vt:lpstr>
      <vt:lpstr>Pexeso-hodnota výrazu V. x=1, y=3, z=2</vt:lpstr>
      <vt:lpstr>Pexeso-hodnota výrazu V.  x=1, y=3, z=2</vt:lpstr>
      <vt:lpstr>Pexeso-hodnota výrazu V.  x=1, y=3, z=2</vt:lpstr>
      <vt:lpstr>Snímek 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Tereza Jedličková</cp:lastModifiedBy>
  <cp:revision>92</cp:revision>
  <dcterms:created xsi:type="dcterms:W3CDTF">2012-04-04T05:08:45Z</dcterms:created>
  <dcterms:modified xsi:type="dcterms:W3CDTF">2013-05-20T11:41:52Z</dcterms:modified>
</cp:coreProperties>
</file>