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5">
  <p:sldMasterIdLst>
    <p:sldMasterId id="2147483672" r:id="rId1"/>
  </p:sldMasterIdLst>
  <p:notesMasterIdLst>
    <p:notesMasterId r:id="rId8"/>
  </p:notesMasterIdLst>
  <p:sldIdLst>
    <p:sldId id="262" r:id="rId2"/>
    <p:sldId id="268" r:id="rId3"/>
    <p:sldId id="272" r:id="rId4"/>
    <p:sldId id="276" r:id="rId5"/>
    <p:sldId id="278" r:id="rId6"/>
    <p:sldId id="264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D13904-3262-4ECB-A737-1F20A280B50D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AED5BAD-ADE3-4702-A053-F3339E1F931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>
    <p:dissolve/>
  </p:transition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4141045600"/>
              </p:ext>
            </p:extLst>
          </p:nvPr>
        </p:nvGraphicFramePr>
        <p:xfrm>
          <a:off x="1331640" y="2708920"/>
          <a:ext cx="6405925" cy="3755962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</a:t>
                      </a:r>
                      <a:r>
                        <a:rPr lang="cs-CZ" sz="1400" dirty="0" err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Úprkova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1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Tereza Jedličková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VY_32_INOVACE_9B_1_Pexeso-čísla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soudělná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a nesoudělná II.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7B_MA6.roč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PL 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ověřen dne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15.4. 2013 v 6.A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slouží jako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pracovní list k opakování učiva o číslech soudělných a 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nesoudělných a navazuje na PL o číslech soudělných a nesoudělných. 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Lze ho využít na interaktivní tabuli, kde zakryjeme sloupec s výsledky a žáci jej doplní. Pexeso lze vystřihnout na barevný papír, </a:t>
                      </a:r>
                      <a:r>
                        <a:rPr lang="cs-CZ" sz="14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zalaminovat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a rozstříhat. Žáci hledají dvojice: </a:t>
                      </a:r>
                      <a:r>
                        <a:rPr lang="cs-CZ" sz="14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dvojice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čísel-čísla soudělná či nesoudělná.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772816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593604850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Pexeso-čísla soudělná a nesoudělná II.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19256" cy="3964086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tableStyleId>{D113A9D2-9D6B-4929-AA2D-F23B5EE8CBE7}</a:tableStyleId>
              </a:tblPr>
              <a:tblGrid>
                <a:gridCol w="4109628"/>
                <a:gridCol w="4109628"/>
              </a:tblGrid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2 a 3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čísla nesoudělná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9 a 11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čísla nesoudělná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45 a 54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čísla soudělná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6 a 30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čísla soudělná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7 a 17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čísla nesoudělná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7a 15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čísla nesoudělná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Pexeso-čísla soudělná a nesoudělná II.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19256" cy="3964086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tableStyleId>{D113A9D2-9D6B-4929-AA2D-F23B5EE8CBE7}</a:tableStyleId>
              </a:tblPr>
              <a:tblGrid>
                <a:gridCol w="4109628"/>
                <a:gridCol w="4109628"/>
              </a:tblGrid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122 a 456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čísla soudělná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630</a:t>
                      </a:r>
                      <a:r>
                        <a:rPr lang="cs-CZ" sz="2800" b="1" baseline="0" dirty="0" smtClean="0">
                          <a:solidFill>
                            <a:schemeClr val="tx1"/>
                          </a:solidFill>
                        </a:rPr>
                        <a:t> a 561</a:t>
                      </a:r>
                      <a:endParaRPr lang="cs-CZ" sz="2800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čísla soudělná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711 a 102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čísla soudělná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8 a 42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čísla nesoudělná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13 a 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čísla nesoudělná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70 a 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čísla nesoudělná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Pexeso-čísla soudělná a nesoudělná II.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19256" cy="3964086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tableStyleId>{D113A9D2-9D6B-4929-AA2D-F23B5EE8CBE7}</a:tableStyleId>
              </a:tblPr>
              <a:tblGrid>
                <a:gridCol w="4109628"/>
                <a:gridCol w="4109628"/>
              </a:tblGrid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43 a 129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čísla soudělná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71 a 12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čísla nesoudělná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50 a 450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čísla soudělná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65 a 325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čísla soudělná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9 a 108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čísla soudělná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6 a 132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čísla soudělná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Pexeso-čísla soudělná a nesoudělná II.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19256" cy="3964086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tableStyleId>{D113A9D2-9D6B-4929-AA2D-F23B5EE8CBE7}</a:tableStyleId>
              </a:tblPr>
              <a:tblGrid>
                <a:gridCol w="4109628"/>
                <a:gridCol w="4109628"/>
              </a:tblGrid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70 a 81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čísla nesoudělná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5 a 14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čísla nesoudělná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2 a 67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čísla nesoudělná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89 a 13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čísla nesoudělná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52 a 103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čísla nesoudělná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smtClean="0">
                          <a:solidFill>
                            <a:schemeClr val="tx1"/>
                          </a:solidFill>
                        </a:rPr>
                        <a:t>1000 a 1001</a:t>
                      </a:r>
                      <a:endParaRPr lang="cs-CZ" sz="2800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čísla nesoudělná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031984445"/>
              </p:ext>
            </p:extLst>
          </p:nvPr>
        </p:nvGraphicFramePr>
        <p:xfrm>
          <a:off x="1369036" y="3233738"/>
          <a:ext cx="6405925" cy="2684590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DUM slouží jako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pracovní list k opakování učiva o číslech soudělných a nesoudělných a navazuje na PL o číslech soudělných a nesoudělných. Lze ho využít na interaktivní tabuli, kde zakryjeme sloupec s výsledky a žáci jej doplní. Pexeso lze vystřihnout na barevný papír, </a:t>
                      </a:r>
                      <a:r>
                        <a:rPr lang="cs-CZ" sz="14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zalaminovat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a rozstříhat. Žáci hledají dvojice: </a:t>
                      </a:r>
                      <a:r>
                        <a:rPr lang="cs-CZ" sz="14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dvojice</a:t>
                      </a:r>
                      <a:r>
                        <a:rPr lang="cs-CZ" sz="1400" baseline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čísel-čísla soudělná či nesoudělná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694034598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>
    <a:spDef>
      <a:spPr>
        <a:solidFill>
          <a:srgbClr val="002060"/>
        </a:solidFill>
        <a:ln>
          <a:solidFill>
            <a:srgbClr val="7030A0"/>
          </a:solidFill>
        </a:ln>
      </a:spPr>
      <a:bodyPr vert="horz" wrap="square" rtlCol="0" anchor="ctr" anchorCtr="0">
        <a:noAutofit/>
        <a:scene3d>
          <a:camera prst="isometricRightUp">
            <a:rot lat="21546687" lon="19559115" rev="16512635"/>
          </a:camera>
          <a:lightRig rig="threePt" dir="t"/>
        </a:scene3d>
      </a:bodyPr>
      <a:lstStyle>
        <a:defPPr algn="ctr">
          <a:defRPr sz="2300" dirty="0" smtClean="0">
            <a:solidFill>
              <a:schemeClr val="tx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315</TotalTime>
  <Words>213</Words>
  <Application>Microsoft Office PowerPoint</Application>
  <PresentationFormat>Předvádění na obrazovce (4:3)</PresentationFormat>
  <Paragraphs>96</Paragraphs>
  <Slides>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Shluk</vt:lpstr>
      <vt:lpstr>Snímek 1</vt:lpstr>
      <vt:lpstr>Pexeso-čísla soudělná a nesoudělná II.</vt:lpstr>
      <vt:lpstr>Pexeso-čísla soudělná a nesoudělná II.</vt:lpstr>
      <vt:lpstr>Pexeso-čísla soudělná a nesoudělná II.</vt:lpstr>
      <vt:lpstr>Pexeso-čísla soudělná a nesoudělná II.</vt:lpstr>
      <vt:lpstr>Snímek 6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Tereza Jedličková</cp:lastModifiedBy>
  <cp:revision>85</cp:revision>
  <dcterms:created xsi:type="dcterms:W3CDTF">2012-04-04T05:08:45Z</dcterms:created>
  <dcterms:modified xsi:type="dcterms:W3CDTF">2013-05-15T14:10:02Z</dcterms:modified>
</cp:coreProperties>
</file>