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1" r:id="rId4"/>
    <p:sldId id="262" r:id="rId5"/>
    <p:sldId id="259" r:id="rId6"/>
    <p:sldId id="260" r:id="rId7"/>
    <p:sldId id="257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336699"/>
    <a:srgbClr val="D1C39F"/>
    <a:srgbClr val="8EBAE2"/>
    <a:srgbClr val="22585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25853"/>
            </a:gs>
            <a:gs pos="82499">
              <a:schemeClr val="accent5">
                <a:lumMod val="60000"/>
                <a:lumOff val="40000"/>
              </a:schemeClr>
            </a:gs>
            <a:gs pos="25000">
              <a:srgbClr val="8EBAE2"/>
            </a:gs>
            <a:gs pos="100000">
              <a:srgbClr val="336699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C1FBC9-A5C0-4B61-AA4C-81ACE24CDB64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75132267"/>
              </p:ext>
            </p:extLst>
          </p:nvPr>
        </p:nvGraphicFramePr>
        <p:xfrm>
          <a:off x="251520" y="1916832"/>
          <a:ext cx="8784976" cy="4608511"/>
        </p:xfrm>
        <a:graphic>
          <a:graphicData uri="http://schemas.openxmlformats.org/drawingml/2006/table">
            <a:tbl>
              <a:tblPr/>
              <a:tblGrid>
                <a:gridCol w="3156038"/>
                <a:gridCol w="5628938"/>
              </a:tblGrid>
              <a:tr h="4113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ZŠ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Zlonice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, okres Kladno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85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Adresa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Komenského 305,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Zlonice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85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CZ.1.07/1.4.00/21.3655, Moderní škola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67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materiálu v sadě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cs-CZ" sz="1400" b="0" i="0" u="none" strike="noStrike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VY_12_INOVACE_27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85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Předmět 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Český jazyk  a literatura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40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Téma (název prezentace)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Kocour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Modroočko I. –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ilustrace a text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3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Světlana Kopecká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293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popis (anotace)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Vhodné pro 2., 3. ročník ZŠ.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Čtení s porozuměním.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Na str. 2 děti postupným hádáním písmen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skládají název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knihy, ze které je ukázka. Při kliknutí na otazník kontrola.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Str. 4 – 6: k ilustraci jsou vždy tři texty, děti vybírají, který text přesně vystihuje ilustraci. Okamžitá zpětná vazba animacemi – při kliknutí na nesprávnou volbu text zmizí. Při volbě správné se text zvýrazní.</a:t>
                      </a:r>
                    </a:p>
                  </a:txBody>
                  <a:tcPr marL="90000" marR="90000" marT="46800" marB="4680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5" name="Skupina 4"/>
          <p:cNvGrpSpPr/>
          <p:nvPr/>
        </p:nvGrpSpPr>
        <p:grpSpPr>
          <a:xfrm>
            <a:off x="1112865" y="260648"/>
            <a:ext cx="6968502" cy="1485900"/>
            <a:chOff x="846154" y="500042"/>
            <a:chExt cx="6968502" cy="1485900"/>
          </a:xfrm>
        </p:grpSpPr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46154" y="500042"/>
              <a:ext cx="6083300" cy="148590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3" descr="C:\Users\Paja\Documents\Paja\Škola\logo3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929454" y="500042"/>
              <a:ext cx="885202" cy="14859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aoblený obdélník 5"/>
          <p:cNvSpPr/>
          <p:nvPr/>
        </p:nvSpPr>
        <p:spPr>
          <a:xfrm>
            <a:off x="701117" y="5019872"/>
            <a:ext cx="504056" cy="576064"/>
          </a:xfrm>
          <a:prstGeom prst="roundRect">
            <a:avLst>
              <a:gd name="adj" fmla="val 28005"/>
            </a:avLst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A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0" name="Zaoblený obdélník 9">
            <a:hlinkClick r:id="" action="ppaction://hlinkshowjump?jump=lastslide"/>
          </p:cNvPr>
          <p:cNvSpPr/>
          <p:nvPr/>
        </p:nvSpPr>
        <p:spPr>
          <a:xfrm>
            <a:off x="1281249" y="5019872"/>
            <a:ext cx="504056" cy="576064"/>
          </a:xfrm>
          <a:prstGeom prst="roundRect">
            <a:avLst>
              <a:gd name="adj" fmla="val 28005"/>
            </a:avLst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B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2460427" y="5019872"/>
            <a:ext cx="504056" cy="576064"/>
          </a:xfrm>
          <a:prstGeom prst="roundRect">
            <a:avLst>
              <a:gd name="adj" fmla="val 28005"/>
            </a:avLst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Č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1867545" y="5030141"/>
            <a:ext cx="504056" cy="576064"/>
          </a:xfrm>
          <a:prstGeom prst="roundRect">
            <a:avLst>
              <a:gd name="adj" fmla="val 28005"/>
            </a:avLst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C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3596717" y="5037929"/>
            <a:ext cx="504056" cy="576064"/>
          </a:xfrm>
          <a:prstGeom prst="roundRect">
            <a:avLst>
              <a:gd name="adj" fmla="val 28005"/>
            </a:avLst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E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3033973" y="5020616"/>
            <a:ext cx="504056" cy="576064"/>
          </a:xfrm>
          <a:prstGeom prst="roundRect">
            <a:avLst>
              <a:gd name="adj" fmla="val 28005"/>
            </a:avLst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D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5" name="Zaoblený obdélník 14">
            <a:hlinkClick r:id="" action="ppaction://hlinkshowjump?jump=lastslide"/>
          </p:cNvPr>
          <p:cNvSpPr/>
          <p:nvPr/>
        </p:nvSpPr>
        <p:spPr>
          <a:xfrm>
            <a:off x="4722614" y="5020616"/>
            <a:ext cx="504056" cy="576064"/>
          </a:xfrm>
          <a:prstGeom prst="roundRect">
            <a:avLst>
              <a:gd name="adj" fmla="val 28005"/>
            </a:avLst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G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6" name="Zaoblený obdélník 15">
            <a:hlinkClick r:id="" action="ppaction://hlinkshowjump?jump=lastslide"/>
          </p:cNvPr>
          <p:cNvSpPr/>
          <p:nvPr/>
        </p:nvSpPr>
        <p:spPr>
          <a:xfrm>
            <a:off x="4153545" y="5037929"/>
            <a:ext cx="504056" cy="576064"/>
          </a:xfrm>
          <a:prstGeom prst="roundRect">
            <a:avLst>
              <a:gd name="adj" fmla="val 28005"/>
            </a:avLst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F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7" name="Zaoblený obdélník 16">
            <a:hlinkClick r:id="" action="ppaction://hlinkshowjump?jump=lastslide"/>
          </p:cNvPr>
          <p:cNvSpPr/>
          <p:nvPr/>
        </p:nvSpPr>
        <p:spPr>
          <a:xfrm>
            <a:off x="5291684" y="5019872"/>
            <a:ext cx="504056" cy="576064"/>
          </a:xfrm>
          <a:prstGeom prst="roundRect">
            <a:avLst>
              <a:gd name="adj" fmla="val 28005"/>
            </a:avLst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H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4" name="Zaoblený obdélník 33">
            <a:hlinkClick r:id="" action="ppaction://hlinkshowjump?jump=lastslide"/>
          </p:cNvPr>
          <p:cNvSpPr/>
          <p:nvPr/>
        </p:nvSpPr>
        <p:spPr>
          <a:xfrm>
            <a:off x="6463680" y="5037929"/>
            <a:ext cx="504056" cy="576064"/>
          </a:xfrm>
          <a:prstGeom prst="roundRect">
            <a:avLst>
              <a:gd name="adj" fmla="val 28005"/>
            </a:avLst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J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5" name="Zaoblený obdélník 34"/>
          <p:cNvSpPr/>
          <p:nvPr/>
        </p:nvSpPr>
        <p:spPr>
          <a:xfrm>
            <a:off x="5905786" y="5030636"/>
            <a:ext cx="504056" cy="576064"/>
          </a:xfrm>
          <a:prstGeom prst="roundRect">
            <a:avLst>
              <a:gd name="adj" fmla="val 28005"/>
            </a:avLst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I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6" name="Zaoblený obdélník 35"/>
          <p:cNvSpPr/>
          <p:nvPr/>
        </p:nvSpPr>
        <p:spPr>
          <a:xfrm>
            <a:off x="7020992" y="5037929"/>
            <a:ext cx="504056" cy="576064"/>
          </a:xfrm>
          <a:prstGeom prst="roundRect">
            <a:avLst>
              <a:gd name="adj" fmla="val 28005"/>
            </a:avLst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K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7" name="Zaoblený obdélník 36">
            <a:hlinkClick r:id="" action="ppaction://hlinkshowjump?jump=lastslide"/>
          </p:cNvPr>
          <p:cNvSpPr/>
          <p:nvPr/>
        </p:nvSpPr>
        <p:spPr>
          <a:xfrm>
            <a:off x="7595107" y="5037929"/>
            <a:ext cx="504056" cy="576064"/>
          </a:xfrm>
          <a:prstGeom prst="roundRect">
            <a:avLst>
              <a:gd name="adj" fmla="val 28005"/>
            </a:avLst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L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2" name="Zaoblený obdélník 41"/>
          <p:cNvSpPr/>
          <p:nvPr/>
        </p:nvSpPr>
        <p:spPr>
          <a:xfrm>
            <a:off x="8126647" y="5037929"/>
            <a:ext cx="504056" cy="576064"/>
          </a:xfrm>
          <a:prstGeom prst="roundRect">
            <a:avLst>
              <a:gd name="adj" fmla="val 28005"/>
            </a:avLst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M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3" name="Zaoblený obdélník 42"/>
          <p:cNvSpPr/>
          <p:nvPr/>
        </p:nvSpPr>
        <p:spPr>
          <a:xfrm>
            <a:off x="701117" y="5778595"/>
            <a:ext cx="504056" cy="576064"/>
          </a:xfrm>
          <a:prstGeom prst="roundRect">
            <a:avLst>
              <a:gd name="adj" fmla="val 28005"/>
            </a:avLst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N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4" name="Zaoblený obdélník 43">
            <a:hlinkClick r:id="" action="ppaction://hlinkshowjump?jump=lastslide"/>
          </p:cNvPr>
          <p:cNvSpPr/>
          <p:nvPr/>
        </p:nvSpPr>
        <p:spPr>
          <a:xfrm>
            <a:off x="1878635" y="5785888"/>
            <a:ext cx="504056" cy="576064"/>
          </a:xfrm>
          <a:prstGeom prst="roundRect">
            <a:avLst>
              <a:gd name="adj" fmla="val 28005"/>
            </a:avLst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P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5" name="Zaoblený obdélník 44"/>
          <p:cNvSpPr/>
          <p:nvPr/>
        </p:nvSpPr>
        <p:spPr>
          <a:xfrm>
            <a:off x="1282193" y="5796157"/>
            <a:ext cx="504056" cy="576064"/>
          </a:xfrm>
          <a:prstGeom prst="roundRect">
            <a:avLst>
              <a:gd name="adj" fmla="val 28005"/>
            </a:avLst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O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6" name="Zaoblený obdélník 45">
            <a:hlinkClick r:id="" action="ppaction://hlinkshowjump?jump=lastslide"/>
          </p:cNvPr>
          <p:cNvSpPr/>
          <p:nvPr/>
        </p:nvSpPr>
        <p:spPr>
          <a:xfrm>
            <a:off x="3596717" y="5803945"/>
            <a:ext cx="504056" cy="576064"/>
          </a:xfrm>
          <a:prstGeom prst="roundRect">
            <a:avLst>
              <a:gd name="adj" fmla="val 28005"/>
            </a:avLst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Ř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7" name="Zaoblený obdélník 46"/>
          <p:cNvSpPr/>
          <p:nvPr/>
        </p:nvSpPr>
        <p:spPr>
          <a:xfrm>
            <a:off x="3033973" y="5786632"/>
            <a:ext cx="504056" cy="576064"/>
          </a:xfrm>
          <a:prstGeom prst="roundRect">
            <a:avLst>
              <a:gd name="adj" fmla="val 28005"/>
            </a:avLst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R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8" name="Zaoblený obdélník 47">
            <a:hlinkClick r:id="" action="ppaction://hlinkshowjump?jump=lastslide"/>
          </p:cNvPr>
          <p:cNvSpPr/>
          <p:nvPr/>
        </p:nvSpPr>
        <p:spPr>
          <a:xfrm>
            <a:off x="4722614" y="5786632"/>
            <a:ext cx="504056" cy="576064"/>
          </a:xfrm>
          <a:prstGeom prst="roundRect">
            <a:avLst>
              <a:gd name="adj" fmla="val 28005"/>
            </a:avLst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Š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9" name="Zaoblený obdélník 48">
            <a:hlinkClick r:id="" action="ppaction://hlinkshowjump?jump=lastslide"/>
          </p:cNvPr>
          <p:cNvSpPr/>
          <p:nvPr/>
        </p:nvSpPr>
        <p:spPr>
          <a:xfrm>
            <a:off x="4153545" y="5803945"/>
            <a:ext cx="504056" cy="576064"/>
          </a:xfrm>
          <a:prstGeom prst="roundRect">
            <a:avLst>
              <a:gd name="adj" fmla="val 28005"/>
            </a:avLst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S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0" name="Zaoblený obdélník 49">
            <a:hlinkClick r:id="" action="ppaction://hlinkshowjump?jump=lastslide"/>
          </p:cNvPr>
          <p:cNvSpPr/>
          <p:nvPr/>
        </p:nvSpPr>
        <p:spPr>
          <a:xfrm>
            <a:off x="5291684" y="5785888"/>
            <a:ext cx="504056" cy="576064"/>
          </a:xfrm>
          <a:prstGeom prst="roundRect">
            <a:avLst>
              <a:gd name="adj" fmla="val 28005"/>
            </a:avLst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T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1" name="Zaoblený obdélník 50"/>
          <p:cNvSpPr/>
          <p:nvPr/>
        </p:nvSpPr>
        <p:spPr>
          <a:xfrm>
            <a:off x="5854589" y="5803945"/>
            <a:ext cx="504056" cy="576064"/>
          </a:xfrm>
          <a:prstGeom prst="roundRect">
            <a:avLst>
              <a:gd name="adj" fmla="val 28005"/>
            </a:avLst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U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2" name="Zaoblený obdélník 51">
            <a:hlinkClick r:id="" action="ppaction://hlinkshowjump?jump=lastslide"/>
          </p:cNvPr>
          <p:cNvSpPr/>
          <p:nvPr/>
        </p:nvSpPr>
        <p:spPr>
          <a:xfrm>
            <a:off x="6980486" y="5779339"/>
            <a:ext cx="504056" cy="576064"/>
          </a:xfrm>
          <a:prstGeom prst="roundRect">
            <a:avLst>
              <a:gd name="adj" fmla="val 28005"/>
            </a:avLst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Y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3" name="Zaoblený obdélník 52">
            <a:hlinkClick r:id="" action="ppaction://hlinkshowjump?jump=lastslide"/>
          </p:cNvPr>
          <p:cNvSpPr/>
          <p:nvPr/>
        </p:nvSpPr>
        <p:spPr>
          <a:xfrm>
            <a:off x="6411417" y="5796652"/>
            <a:ext cx="504056" cy="576064"/>
          </a:xfrm>
          <a:prstGeom prst="roundRect">
            <a:avLst>
              <a:gd name="adj" fmla="val 28005"/>
            </a:avLst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V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4" name="Zaoblený obdélník 53"/>
          <p:cNvSpPr/>
          <p:nvPr/>
        </p:nvSpPr>
        <p:spPr>
          <a:xfrm>
            <a:off x="7549556" y="5778595"/>
            <a:ext cx="504056" cy="576064"/>
          </a:xfrm>
          <a:prstGeom prst="roundRect">
            <a:avLst>
              <a:gd name="adj" fmla="val 28005"/>
            </a:avLst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Z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5" name="Zaoblený obdélník 54">
            <a:hlinkClick r:id="" action="ppaction://hlinkshowjump?jump=lastslide"/>
          </p:cNvPr>
          <p:cNvSpPr/>
          <p:nvPr/>
        </p:nvSpPr>
        <p:spPr>
          <a:xfrm>
            <a:off x="8112461" y="5796652"/>
            <a:ext cx="504056" cy="576064"/>
          </a:xfrm>
          <a:prstGeom prst="roundRect">
            <a:avLst>
              <a:gd name="adj" fmla="val 28005"/>
            </a:avLst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Ž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6" name="Zaoblený obdélník 55"/>
          <p:cNvSpPr/>
          <p:nvPr/>
        </p:nvSpPr>
        <p:spPr>
          <a:xfrm>
            <a:off x="458106" y="313258"/>
            <a:ext cx="8410404" cy="1099517"/>
          </a:xfrm>
          <a:prstGeom prst="roundRect">
            <a:avLst>
              <a:gd name="adj" fmla="val 31548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Hádej písmenka a pokus se zjistit, název knihy, ze které budeme pracovat.</a:t>
            </a:r>
            <a:endParaRPr lang="cs-CZ" sz="2400" dirty="0"/>
          </a:p>
        </p:txBody>
      </p:sp>
      <p:sp>
        <p:nvSpPr>
          <p:cNvPr id="111" name="Zaoblený obdélník 110">
            <a:hlinkClick r:id="" action="ppaction://hlinkshowjump?jump=lastslide"/>
          </p:cNvPr>
          <p:cNvSpPr/>
          <p:nvPr/>
        </p:nvSpPr>
        <p:spPr>
          <a:xfrm>
            <a:off x="2460427" y="5778595"/>
            <a:ext cx="504056" cy="576064"/>
          </a:xfrm>
          <a:prstGeom prst="roundRect">
            <a:avLst>
              <a:gd name="adj" fmla="val 28005"/>
            </a:avLst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Q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68" name="Obdélník 67"/>
          <p:cNvSpPr/>
          <p:nvPr/>
        </p:nvSpPr>
        <p:spPr>
          <a:xfrm>
            <a:off x="3102698" y="1559637"/>
            <a:ext cx="473645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cs-CZ" sz="2800" b="1" spc="50" dirty="0">
              <a:ln w="11430">
                <a:solidFill>
                  <a:srgbClr val="002060"/>
                </a:solidFill>
              </a:ln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1" name="Obdélník 70"/>
          <p:cNvSpPr/>
          <p:nvPr/>
        </p:nvSpPr>
        <p:spPr>
          <a:xfrm>
            <a:off x="1692067" y="1559637"/>
            <a:ext cx="473645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cs-CZ" sz="2800" b="1" spc="50" dirty="0">
              <a:ln w="11430">
                <a:solidFill>
                  <a:srgbClr val="002060"/>
                </a:solidFill>
              </a:ln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8" name="Obdélník 77"/>
          <p:cNvSpPr/>
          <p:nvPr/>
        </p:nvSpPr>
        <p:spPr>
          <a:xfrm>
            <a:off x="2155408" y="1559637"/>
            <a:ext cx="473645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cs-CZ" sz="2800" b="1" spc="50" dirty="0">
              <a:ln w="11430">
                <a:solidFill>
                  <a:srgbClr val="002060"/>
                </a:solidFill>
              </a:ln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9" name="Obdélník 78"/>
          <p:cNvSpPr/>
          <p:nvPr/>
        </p:nvSpPr>
        <p:spPr>
          <a:xfrm>
            <a:off x="2629053" y="1559637"/>
            <a:ext cx="473645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cs-CZ" sz="2800" b="1" spc="50" dirty="0">
              <a:ln w="11430">
                <a:solidFill>
                  <a:srgbClr val="002060"/>
                </a:solidFill>
              </a:ln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82" name="Obdélník 81"/>
          <p:cNvSpPr/>
          <p:nvPr/>
        </p:nvSpPr>
        <p:spPr>
          <a:xfrm>
            <a:off x="3576343" y="1559637"/>
            <a:ext cx="473645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cs-CZ" sz="2800" b="1" spc="50" dirty="0">
              <a:ln w="11430">
                <a:solidFill>
                  <a:srgbClr val="002060"/>
                </a:solidFill>
              </a:ln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83" name="Obdélník 82"/>
          <p:cNvSpPr/>
          <p:nvPr/>
        </p:nvSpPr>
        <p:spPr>
          <a:xfrm>
            <a:off x="4034027" y="1559637"/>
            <a:ext cx="473645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cs-CZ" sz="2800" b="1" spc="50" dirty="0">
              <a:ln w="11430">
                <a:solidFill>
                  <a:srgbClr val="002060"/>
                </a:solidFill>
              </a:ln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7" name="Obdélník 56"/>
          <p:cNvSpPr/>
          <p:nvPr/>
        </p:nvSpPr>
        <p:spPr>
          <a:xfrm>
            <a:off x="5434310" y="2463143"/>
            <a:ext cx="473645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cs-CZ" sz="2800" b="1" spc="50" dirty="0">
              <a:ln w="11430">
                <a:solidFill>
                  <a:srgbClr val="002060"/>
                </a:solidFill>
              </a:ln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8" name="Obdélník 57"/>
          <p:cNvSpPr/>
          <p:nvPr/>
        </p:nvSpPr>
        <p:spPr>
          <a:xfrm>
            <a:off x="4023679" y="2463143"/>
            <a:ext cx="473645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cs-CZ" sz="2800" b="1" spc="50" dirty="0">
              <a:ln w="11430">
                <a:solidFill>
                  <a:srgbClr val="002060"/>
                </a:solidFill>
              </a:ln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9" name="Obdélník 58"/>
          <p:cNvSpPr/>
          <p:nvPr/>
        </p:nvSpPr>
        <p:spPr>
          <a:xfrm>
            <a:off x="4487020" y="2463143"/>
            <a:ext cx="473645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cs-CZ" sz="2800" b="1" spc="50" dirty="0">
              <a:ln w="11430">
                <a:solidFill>
                  <a:srgbClr val="002060"/>
                </a:solidFill>
              </a:ln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0" name="Obdélník 59"/>
          <p:cNvSpPr/>
          <p:nvPr/>
        </p:nvSpPr>
        <p:spPr>
          <a:xfrm>
            <a:off x="4960665" y="2463143"/>
            <a:ext cx="473645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cs-CZ" sz="2800" b="1" spc="50" dirty="0">
              <a:ln w="11430">
                <a:solidFill>
                  <a:srgbClr val="002060"/>
                </a:solidFill>
              </a:ln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1" name="Obdélník 60"/>
          <p:cNvSpPr/>
          <p:nvPr/>
        </p:nvSpPr>
        <p:spPr>
          <a:xfrm>
            <a:off x="5907955" y="2463143"/>
            <a:ext cx="473645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cs-CZ" sz="2800" b="1" spc="50" dirty="0">
              <a:ln w="11430">
                <a:solidFill>
                  <a:srgbClr val="002060"/>
                </a:solidFill>
              </a:ln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2" name="Obdélník 61"/>
          <p:cNvSpPr/>
          <p:nvPr/>
        </p:nvSpPr>
        <p:spPr>
          <a:xfrm>
            <a:off x="6365639" y="2463143"/>
            <a:ext cx="473645" cy="72124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cs-CZ" sz="2800" b="1" spc="50" dirty="0">
              <a:ln w="11430">
                <a:solidFill>
                  <a:srgbClr val="002060"/>
                </a:solidFill>
              </a:ln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0" name="Obdélník 69"/>
          <p:cNvSpPr/>
          <p:nvPr/>
        </p:nvSpPr>
        <p:spPr>
          <a:xfrm>
            <a:off x="5846087" y="1541734"/>
            <a:ext cx="473645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cs-CZ" sz="2800" b="1" spc="50" dirty="0">
              <a:ln w="11430">
                <a:solidFill>
                  <a:srgbClr val="002060"/>
                </a:solidFill>
              </a:ln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2" name="Obdélník 71"/>
          <p:cNvSpPr/>
          <p:nvPr/>
        </p:nvSpPr>
        <p:spPr>
          <a:xfrm>
            <a:off x="991890" y="1546348"/>
            <a:ext cx="473645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cs-CZ" sz="2800" b="1" spc="50" dirty="0">
              <a:ln w="11430">
                <a:solidFill>
                  <a:srgbClr val="002060"/>
                </a:solidFill>
              </a:ln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3" name="Obdélník 72"/>
          <p:cNvSpPr/>
          <p:nvPr/>
        </p:nvSpPr>
        <p:spPr>
          <a:xfrm>
            <a:off x="4898797" y="1541734"/>
            <a:ext cx="473645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cs-CZ" sz="2800" b="1" spc="50" dirty="0">
              <a:ln w="11430">
                <a:solidFill>
                  <a:srgbClr val="002060"/>
                </a:solidFill>
              </a:ln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4" name="Obdélník 73"/>
          <p:cNvSpPr/>
          <p:nvPr/>
        </p:nvSpPr>
        <p:spPr>
          <a:xfrm>
            <a:off x="5372442" y="1541734"/>
            <a:ext cx="473645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cs-CZ" sz="2800" b="1" spc="50" dirty="0">
              <a:ln w="11430">
                <a:solidFill>
                  <a:srgbClr val="002060"/>
                </a:solidFill>
              </a:ln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5" name="Obdélník 74"/>
          <p:cNvSpPr/>
          <p:nvPr/>
        </p:nvSpPr>
        <p:spPr>
          <a:xfrm>
            <a:off x="6319732" y="1541734"/>
            <a:ext cx="473645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cs-CZ" sz="2800" b="1" spc="50" dirty="0">
              <a:ln w="11430">
                <a:solidFill>
                  <a:srgbClr val="002060"/>
                </a:solidFill>
              </a:ln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6" name="Obdélník 75"/>
          <p:cNvSpPr/>
          <p:nvPr/>
        </p:nvSpPr>
        <p:spPr>
          <a:xfrm>
            <a:off x="6777416" y="1541734"/>
            <a:ext cx="473645" cy="72124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cs-CZ" sz="2800" b="1" spc="50" dirty="0">
              <a:ln w="11430">
                <a:solidFill>
                  <a:srgbClr val="002060"/>
                </a:solidFill>
              </a:ln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7" name="Obdélník 76"/>
          <p:cNvSpPr/>
          <p:nvPr/>
        </p:nvSpPr>
        <p:spPr>
          <a:xfrm>
            <a:off x="7251061" y="1537716"/>
            <a:ext cx="473645" cy="7240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cs-CZ" sz="2800" b="1" spc="50" dirty="0">
              <a:ln w="11430">
                <a:solidFill>
                  <a:srgbClr val="002060"/>
                </a:solidFill>
              </a:ln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81" name="Obdélník 80"/>
          <p:cNvSpPr/>
          <p:nvPr/>
        </p:nvSpPr>
        <p:spPr>
          <a:xfrm>
            <a:off x="6839284" y="2464309"/>
            <a:ext cx="473645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cs-CZ" sz="2800" b="1" spc="50" dirty="0">
              <a:ln w="11430">
                <a:solidFill>
                  <a:srgbClr val="002060"/>
                </a:solidFill>
              </a:ln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86" name="Obdélník 85"/>
          <p:cNvSpPr/>
          <p:nvPr/>
        </p:nvSpPr>
        <p:spPr>
          <a:xfrm>
            <a:off x="7302625" y="2464309"/>
            <a:ext cx="473645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cs-CZ" sz="2800" b="1" spc="50" dirty="0">
              <a:ln w="11430">
                <a:solidFill>
                  <a:srgbClr val="002060"/>
                </a:solidFill>
              </a:ln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96" name="Obdélník 95"/>
          <p:cNvSpPr/>
          <p:nvPr/>
        </p:nvSpPr>
        <p:spPr>
          <a:xfrm>
            <a:off x="7776270" y="2464309"/>
            <a:ext cx="473645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cs-CZ" sz="2800" b="1" spc="50" dirty="0">
              <a:ln w="11430">
                <a:solidFill>
                  <a:srgbClr val="002060"/>
                </a:solidFill>
              </a:ln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97" name="Obdélník 96"/>
          <p:cNvSpPr/>
          <p:nvPr/>
        </p:nvSpPr>
        <p:spPr>
          <a:xfrm>
            <a:off x="7724706" y="1537716"/>
            <a:ext cx="473645" cy="7252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cs-CZ" sz="2800" b="1" spc="50" dirty="0">
              <a:ln w="11430">
                <a:solidFill>
                  <a:srgbClr val="002060"/>
                </a:solidFill>
              </a:ln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98" name="Obdélník 97"/>
          <p:cNvSpPr/>
          <p:nvPr/>
        </p:nvSpPr>
        <p:spPr>
          <a:xfrm>
            <a:off x="3102697" y="1559637"/>
            <a:ext cx="473645" cy="720080"/>
          </a:xfrm>
          <a:prstGeom prst="rect">
            <a:avLst/>
          </a:prstGeom>
          <a:solidFill>
            <a:schemeClr val="bg1"/>
          </a:solidFill>
          <a:ln>
            <a:solidFill>
              <a:srgbClr val="000099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800" b="1" spc="50" dirty="0" smtClean="0">
                <a:ln w="11430">
                  <a:solidFill>
                    <a:srgbClr val="002060"/>
                  </a:solidFill>
                </a:ln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Í</a:t>
            </a:r>
            <a:endParaRPr lang="cs-CZ" sz="2800" b="1" spc="50" dirty="0">
              <a:ln w="11430">
                <a:solidFill>
                  <a:srgbClr val="002060"/>
                </a:solidFill>
              </a:ln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17" name="Obdélník 116"/>
          <p:cNvSpPr/>
          <p:nvPr/>
        </p:nvSpPr>
        <p:spPr>
          <a:xfrm>
            <a:off x="1691933" y="1559637"/>
            <a:ext cx="473645" cy="720080"/>
          </a:xfrm>
          <a:prstGeom prst="rect">
            <a:avLst/>
          </a:prstGeom>
          <a:solidFill>
            <a:schemeClr val="bg1"/>
          </a:solidFill>
          <a:ln>
            <a:solidFill>
              <a:srgbClr val="000099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800" b="1" spc="50" dirty="0" smtClean="0">
                <a:ln w="11430">
                  <a:solidFill>
                    <a:srgbClr val="002060"/>
                  </a:solidFill>
                </a:ln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D</a:t>
            </a:r>
            <a:endParaRPr lang="cs-CZ" sz="2800" b="1" spc="50" dirty="0">
              <a:ln w="11430">
                <a:solidFill>
                  <a:srgbClr val="002060"/>
                </a:solidFill>
              </a:ln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18" name="Obdélník 117"/>
          <p:cNvSpPr/>
          <p:nvPr/>
        </p:nvSpPr>
        <p:spPr>
          <a:xfrm>
            <a:off x="2165578" y="1557361"/>
            <a:ext cx="473645" cy="720080"/>
          </a:xfrm>
          <a:prstGeom prst="rect">
            <a:avLst/>
          </a:prstGeom>
          <a:solidFill>
            <a:schemeClr val="bg1"/>
          </a:solidFill>
          <a:ln>
            <a:solidFill>
              <a:srgbClr val="000099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800" b="1" spc="50" dirty="0" smtClean="0">
                <a:ln w="11430">
                  <a:solidFill>
                    <a:srgbClr val="002060"/>
                  </a:solidFill>
                </a:ln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E</a:t>
            </a:r>
            <a:endParaRPr lang="cs-CZ" sz="2800" b="1" spc="50" dirty="0">
              <a:ln w="11430">
                <a:solidFill>
                  <a:srgbClr val="002060"/>
                </a:solidFill>
              </a:ln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19" name="Obdélník 118"/>
          <p:cNvSpPr/>
          <p:nvPr/>
        </p:nvSpPr>
        <p:spPr>
          <a:xfrm>
            <a:off x="2629053" y="1557361"/>
            <a:ext cx="473645" cy="720080"/>
          </a:xfrm>
          <a:prstGeom prst="rect">
            <a:avLst/>
          </a:prstGeom>
          <a:solidFill>
            <a:schemeClr val="bg1"/>
          </a:solidFill>
          <a:ln>
            <a:solidFill>
              <a:srgbClr val="000099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800" b="1" spc="50" dirty="0" smtClean="0">
                <a:ln w="11430">
                  <a:solidFill>
                    <a:srgbClr val="002060"/>
                  </a:solidFill>
                </a:ln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N</a:t>
            </a:r>
            <a:endParaRPr lang="cs-CZ" sz="2800" b="1" spc="50" dirty="0">
              <a:ln w="11430">
                <a:solidFill>
                  <a:srgbClr val="002060"/>
                </a:solidFill>
              </a:ln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20" name="Obdélník 119"/>
          <p:cNvSpPr/>
          <p:nvPr/>
        </p:nvSpPr>
        <p:spPr>
          <a:xfrm>
            <a:off x="3585108" y="1556468"/>
            <a:ext cx="473645" cy="720080"/>
          </a:xfrm>
          <a:prstGeom prst="rect">
            <a:avLst/>
          </a:prstGeom>
          <a:solidFill>
            <a:schemeClr val="bg1"/>
          </a:solidFill>
          <a:ln>
            <a:solidFill>
              <a:srgbClr val="000099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800" b="1" spc="50" dirty="0" smtClean="0">
                <a:ln w="11430">
                  <a:solidFill>
                    <a:srgbClr val="002060"/>
                  </a:solidFill>
                </a:ln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K</a:t>
            </a:r>
            <a:endParaRPr lang="cs-CZ" sz="2800" b="1" spc="50" dirty="0">
              <a:ln w="11430">
                <a:solidFill>
                  <a:srgbClr val="002060"/>
                </a:solidFill>
              </a:ln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21" name="Obdélník 120"/>
          <p:cNvSpPr/>
          <p:nvPr/>
        </p:nvSpPr>
        <p:spPr>
          <a:xfrm>
            <a:off x="4058753" y="1556023"/>
            <a:ext cx="473645" cy="720080"/>
          </a:xfrm>
          <a:prstGeom prst="rect">
            <a:avLst/>
          </a:prstGeom>
          <a:solidFill>
            <a:schemeClr val="bg1"/>
          </a:solidFill>
          <a:ln>
            <a:solidFill>
              <a:srgbClr val="000099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800" b="1" spc="50" dirty="0" smtClean="0">
                <a:ln w="11430">
                  <a:solidFill>
                    <a:srgbClr val="002060"/>
                  </a:solidFill>
                </a:ln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U</a:t>
            </a:r>
            <a:endParaRPr lang="cs-CZ" sz="2800" b="1" spc="50" dirty="0">
              <a:ln w="11430">
                <a:solidFill>
                  <a:srgbClr val="002060"/>
                </a:solidFill>
              </a:ln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22" name="Obdélník 121"/>
          <p:cNvSpPr/>
          <p:nvPr/>
        </p:nvSpPr>
        <p:spPr>
          <a:xfrm>
            <a:off x="5434310" y="2455503"/>
            <a:ext cx="473645" cy="730052"/>
          </a:xfrm>
          <a:prstGeom prst="rect">
            <a:avLst/>
          </a:prstGeom>
          <a:solidFill>
            <a:schemeClr val="bg1"/>
          </a:solidFill>
          <a:ln>
            <a:solidFill>
              <a:srgbClr val="000099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800" b="1" spc="50" dirty="0" smtClean="0">
                <a:ln w="11430">
                  <a:solidFill>
                    <a:srgbClr val="002060"/>
                  </a:solidFill>
                </a:ln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R</a:t>
            </a:r>
            <a:endParaRPr lang="cs-CZ" sz="2800" b="1" spc="50" dirty="0">
              <a:ln w="11430">
                <a:solidFill>
                  <a:srgbClr val="002060"/>
                </a:solidFill>
              </a:ln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23" name="Obdélník 122"/>
          <p:cNvSpPr/>
          <p:nvPr/>
        </p:nvSpPr>
        <p:spPr>
          <a:xfrm>
            <a:off x="4020963" y="2455503"/>
            <a:ext cx="473645" cy="728886"/>
          </a:xfrm>
          <a:prstGeom prst="rect">
            <a:avLst/>
          </a:prstGeom>
          <a:solidFill>
            <a:schemeClr val="bg1"/>
          </a:solidFill>
          <a:ln>
            <a:solidFill>
              <a:srgbClr val="000099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800" b="1" spc="50" dirty="0" smtClean="0">
                <a:ln w="11430">
                  <a:solidFill>
                    <a:srgbClr val="002060"/>
                  </a:solidFill>
                </a:ln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M</a:t>
            </a:r>
            <a:endParaRPr lang="cs-CZ" sz="2800" b="1" spc="50" dirty="0">
              <a:ln w="11430">
                <a:solidFill>
                  <a:srgbClr val="002060"/>
                </a:solidFill>
              </a:ln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24" name="Obdélník 123"/>
          <p:cNvSpPr/>
          <p:nvPr/>
        </p:nvSpPr>
        <p:spPr>
          <a:xfrm>
            <a:off x="4485791" y="2456669"/>
            <a:ext cx="473645" cy="728886"/>
          </a:xfrm>
          <a:prstGeom prst="rect">
            <a:avLst/>
          </a:prstGeom>
          <a:solidFill>
            <a:schemeClr val="bg1"/>
          </a:solidFill>
          <a:ln>
            <a:solidFill>
              <a:srgbClr val="000099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800" b="1" spc="50" dirty="0" smtClean="0">
                <a:ln w="11430">
                  <a:solidFill>
                    <a:srgbClr val="002060"/>
                  </a:solidFill>
                </a:ln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O</a:t>
            </a:r>
            <a:endParaRPr lang="cs-CZ" sz="2800" b="1" spc="50" dirty="0">
              <a:ln w="11430">
                <a:solidFill>
                  <a:srgbClr val="002060"/>
                </a:solidFill>
              </a:ln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25" name="Obdélník 124"/>
          <p:cNvSpPr/>
          <p:nvPr/>
        </p:nvSpPr>
        <p:spPr>
          <a:xfrm>
            <a:off x="4959436" y="2455503"/>
            <a:ext cx="473645" cy="730052"/>
          </a:xfrm>
          <a:prstGeom prst="rect">
            <a:avLst/>
          </a:prstGeom>
          <a:solidFill>
            <a:schemeClr val="bg1"/>
          </a:solidFill>
          <a:ln>
            <a:solidFill>
              <a:srgbClr val="000099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800" b="1" spc="50" dirty="0" smtClean="0">
                <a:ln w="11430">
                  <a:solidFill>
                    <a:srgbClr val="002060"/>
                  </a:solidFill>
                </a:ln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D</a:t>
            </a:r>
            <a:endParaRPr lang="cs-CZ" sz="2800" b="1" spc="50" dirty="0">
              <a:ln w="11430">
                <a:solidFill>
                  <a:srgbClr val="002060"/>
                </a:solidFill>
              </a:ln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26" name="Obdélník 125"/>
          <p:cNvSpPr/>
          <p:nvPr/>
        </p:nvSpPr>
        <p:spPr>
          <a:xfrm>
            <a:off x="5905786" y="2456669"/>
            <a:ext cx="473645" cy="728886"/>
          </a:xfrm>
          <a:prstGeom prst="rect">
            <a:avLst/>
          </a:prstGeom>
          <a:solidFill>
            <a:schemeClr val="bg1"/>
          </a:solidFill>
          <a:ln>
            <a:solidFill>
              <a:srgbClr val="000099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800" b="1" spc="50" dirty="0" smtClean="0">
                <a:ln w="11430">
                  <a:solidFill>
                    <a:srgbClr val="002060"/>
                  </a:solidFill>
                </a:ln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O</a:t>
            </a:r>
            <a:endParaRPr lang="cs-CZ" sz="2800" b="1" spc="50" dirty="0">
              <a:ln w="11430">
                <a:solidFill>
                  <a:srgbClr val="002060"/>
                </a:solidFill>
              </a:ln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27" name="Obdélník 126"/>
          <p:cNvSpPr/>
          <p:nvPr/>
        </p:nvSpPr>
        <p:spPr>
          <a:xfrm>
            <a:off x="6828980" y="2455503"/>
            <a:ext cx="473645" cy="730052"/>
          </a:xfrm>
          <a:prstGeom prst="rect">
            <a:avLst/>
          </a:prstGeom>
          <a:solidFill>
            <a:schemeClr val="bg1"/>
          </a:solidFill>
          <a:ln>
            <a:solidFill>
              <a:srgbClr val="000099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800" b="1" spc="50" dirty="0" smtClean="0">
                <a:ln w="11430">
                  <a:solidFill>
                    <a:srgbClr val="002060"/>
                  </a:solidFill>
                </a:ln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Č</a:t>
            </a:r>
            <a:endParaRPr lang="cs-CZ" sz="2800" b="1" spc="50" dirty="0">
              <a:ln w="11430">
                <a:solidFill>
                  <a:srgbClr val="002060"/>
                </a:solidFill>
              </a:ln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28" name="Obdélník 127"/>
          <p:cNvSpPr/>
          <p:nvPr/>
        </p:nvSpPr>
        <p:spPr>
          <a:xfrm>
            <a:off x="5840203" y="1537716"/>
            <a:ext cx="473645" cy="724098"/>
          </a:xfrm>
          <a:prstGeom prst="rect">
            <a:avLst/>
          </a:prstGeom>
          <a:solidFill>
            <a:schemeClr val="bg1"/>
          </a:solidFill>
          <a:ln>
            <a:solidFill>
              <a:srgbClr val="000099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800" b="1" spc="50" dirty="0" smtClean="0">
                <a:ln w="11430">
                  <a:solidFill>
                    <a:srgbClr val="002060"/>
                  </a:solidFill>
                </a:ln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C</a:t>
            </a:r>
            <a:endParaRPr lang="cs-CZ" sz="2800" b="1" spc="50" dirty="0">
              <a:ln w="11430">
                <a:solidFill>
                  <a:srgbClr val="002060"/>
                </a:solidFill>
              </a:ln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29" name="Obdélník 128"/>
          <p:cNvSpPr/>
          <p:nvPr/>
        </p:nvSpPr>
        <p:spPr>
          <a:xfrm>
            <a:off x="991890" y="1549325"/>
            <a:ext cx="473645" cy="720080"/>
          </a:xfrm>
          <a:prstGeom prst="rect">
            <a:avLst/>
          </a:prstGeom>
          <a:solidFill>
            <a:schemeClr val="bg1"/>
          </a:solidFill>
          <a:ln>
            <a:solidFill>
              <a:srgbClr val="000099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800" b="1" spc="50" dirty="0" smtClean="0">
                <a:ln w="11430">
                  <a:solidFill>
                    <a:srgbClr val="002060"/>
                  </a:solidFill>
                </a:ln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Z</a:t>
            </a:r>
            <a:endParaRPr lang="cs-CZ" sz="2800" b="1" spc="50" dirty="0">
              <a:ln w="11430">
                <a:solidFill>
                  <a:srgbClr val="002060"/>
                </a:solidFill>
              </a:ln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0" name="Obdélník 129"/>
          <p:cNvSpPr/>
          <p:nvPr/>
        </p:nvSpPr>
        <p:spPr>
          <a:xfrm>
            <a:off x="4898797" y="1537717"/>
            <a:ext cx="473645" cy="724097"/>
          </a:xfrm>
          <a:prstGeom prst="rect">
            <a:avLst/>
          </a:prstGeom>
          <a:solidFill>
            <a:schemeClr val="bg1"/>
          </a:solidFill>
          <a:ln>
            <a:solidFill>
              <a:srgbClr val="000099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800" b="1" spc="50" dirty="0" smtClean="0">
                <a:ln w="11430">
                  <a:solidFill>
                    <a:srgbClr val="002060"/>
                  </a:solidFill>
                </a:ln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K</a:t>
            </a:r>
            <a:endParaRPr lang="cs-CZ" sz="2800" b="1" spc="50" dirty="0">
              <a:ln w="11430">
                <a:solidFill>
                  <a:srgbClr val="002060"/>
                </a:solidFill>
              </a:ln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1" name="Obdélník 130"/>
          <p:cNvSpPr/>
          <p:nvPr/>
        </p:nvSpPr>
        <p:spPr>
          <a:xfrm>
            <a:off x="5372442" y="1537716"/>
            <a:ext cx="473645" cy="724098"/>
          </a:xfrm>
          <a:prstGeom prst="rect">
            <a:avLst/>
          </a:prstGeom>
          <a:solidFill>
            <a:schemeClr val="bg1"/>
          </a:solidFill>
          <a:ln>
            <a:solidFill>
              <a:srgbClr val="000099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800" b="1" spc="50" dirty="0" smtClean="0">
                <a:ln w="11430">
                  <a:solidFill>
                    <a:srgbClr val="002060"/>
                  </a:solidFill>
                </a:ln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O</a:t>
            </a:r>
            <a:endParaRPr lang="cs-CZ" sz="2800" b="1" spc="50" dirty="0">
              <a:ln w="11430">
                <a:solidFill>
                  <a:srgbClr val="002060"/>
                </a:solidFill>
              </a:ln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2" name="Obdélník 131"/>
          <p:cNvSpPr/>
          <p:nvPr/>
        </p:nvSpPr>
        <p:spPr>
          <a:xfrm>
            <a:off x="6313848" y="1537717"/>
            <a:ext cx="473645" cy="724097"/>
          </a:xfrm>
          <a:prstGeom prst="rect">
            <a:avLst/>
          </a:prstGeom>
          <a:solidFill>
            <a:schemeClr val="bg1"/>
          </a:solidFill>
          <a:ln>
            <a:solidFill>
              <a:srgbClr val="000099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800" b="1" spc="50" dirty="0" smtClean="0">
                <a:ln w="11430">
                  <a:solidFill>
                    <a:srgbClr val="002060"/>
                  </a:solidFill>
                </a:ln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O</a:t>
            </a:r>
            <a:endParaRPr lang="cs-CZ" sz="2800" b="1" spc="50" dirty="0">
              <a:ln w="11430">
                <a:solidFill>
                  <a:srgbClr val="002060"/>
                </a:solidFill>
              </a:ln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3" name="Obdélník 132"/>
          <p:cNvSpPr/>
          <p:nvPr/>
        </p:nvSpPr>
        <p:spPr>
          <a:xfrm>
            <a:off x="6799375" y="1537716"/>
            <a:ext cx="473645" cy="724098"/>
          </a:xfrm>
          <a:prstGeom prst="rect">
            <a:avLst/>
          </a:prstGeom>
          <a:solidFill>
            <a:schemeClr val="bg1"/>
          </a:solidFill>
          <a:ln>
            <a:solidFill>
              <a:srgbClr val="000099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800" b="1" spc="50" dirty="0" smtClean="0">
                <a:ln w="11430">
                  <a:solidFill>
                    <a:srgbClr val="002060"/>
                  </a:solidFill>
                </a:ln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U</a:t>
            </a:r>
            <a:endParaRPr lang="cs-CZ" sz="2800" b="1" spc="50" dirty="0">
              <a:ln w="11430">
                <a:solidFill>
                  <a:srgbClr val="002060"/>
                </a:solidFill>
              </a:ln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4" name="Obdélník 133"/>
          <p:cNvSpPr/>
          <p:nvPr/>
        </p:nvSpPr>
        <p:spPr>
          <a:xfrm>
            <a:off x="7273020" y="1537717"/>
            <a:ext cx="473645" cy="724098"/>
          </a:xfrm>
          <a:prstGeom prst="rect">
            <a:avLst/>
          </a:prstGeom>
          <a:solidFill>
            <a:schemeClr val="bg1"/>
          </a:solidFill>
          <a:ln>
            <a:solidFill>
              <a:srgbClr val="000099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800" b="1" spc="50" dirty="0" smtClean="0">
                <a:ln w="11430">
                  <a:solidFill>
                    <a:srgbClr val="002060"/>
                  </a:solidFill>
                </a:ln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R</a:t>
            </a:r>
            <a:endParaRPr lang="cs-CZ" sz="2800" b="1" spc="50" dirty="0">
              <a:ln w="11430">
                <a:solidFill>
                  <a:srgbClr val="002060"/>
                </a:solidFill>
              </a:ln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5" name="Obdélník 134"/>
          <p:cNvSpPr/>
          <p:nvPr/>
        </p:nvSpPr>
        <p:spPr>
          <a:xfrm>
            <a:off x="7307843" y="2455503"/>
            <a:ext cx="473645" cy="730052"/>
          </a:xfrm>
          <a:prstGeom prst="rect">
            <a:avLst/>
          </a:prstGeom>
          <a:solidFill>
            <a:schemeClr val="bg1"/>
          </a:solidFill>
          <a:ln>
            <a:solidFill>
              <a:srgbClr val="000099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800" b="1" spc="50" dirty="0" smtClean="0">
                <a:ln w="11430">
                  <a:solidFill>
                    <a:srgbClr val="002060"/>
                  </a:solidFill>
                </a:ln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K</a:t>
            </a:r>
            <a:endParaRPr lang="cs-CZ" sz="2800" b="1" spc="50" dirty="0">
              <a:ln w="11430">
                <a:solidFill>
                  <a:srgbClr val="002060"/>
                </a:solidFill>
              </a:ln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6" name="Obdélník 135"/>
          <p:cNvSpPr/>
          <p:nvPr/>
        </p:nvSpPr>
        <p:spPr>
          <a:xfrm>
            <a:off x="7760144" y="2455503"/>
            <a:ext cx="473645" cy="720080"/>
          </a:xfrm>
          <a:prstGeom prst="rect">
            <a:avLst/>
          </a:prstGeom>
          <a:solidFill>
            <a:schemeClr val="bg1"/>
          </a:solidFill>
          <a:ln>
            <a:solidFill>
              <a:srgbClr val="000099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800" b="1" spc="50" dirty="0" smtClean="0">
                <a:ln w="11430">
                  <a:solidFill>
                    <a:srgbClr val="002060"/>
                  </a:solidFill>
                </a:ln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A</a:t>
            </a:r>
            <a:endParaRPr lang="cs-CZ" sz="2800" b="1" spc="50" dirty="0">
              <a:ln w="11430">
                <a:solidFill>
                  <a:srgbClr val="002060"/>
                </a:solidFill>
              </a:ln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7" name="Obdélník 136"/>
          <p:cNvSpPr/>
          <p:nvPr/>
        </p:nvSpPr>
        <p:spPr>
          <a:xfrm>
            <a:off x="6376370" y="2455503"/>
            <a:ext cx="473645" cy="728886"/>
          </a:xfrm>
          <a:prstGeom prst="rect">
            <a:avLst/>
          </a:prstGeom>
          <a:solidFill>
            <a:schemeClr val="bg1"/>
          </a:solidFill>
          <a:ln>
            <a:solidFill>
              <a:srgbClr val="000099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800" b="1" spc="50" dirty="0" smtClean="0">
                <a:ln w="11430">
                  <a:solidFill>
                    <a:srgbClr val="002060"/>
                  </a:solidFill>
                </a:ln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O</a:t>
            </a:r>
            <a:endParaRPr lang="cs-CZ" sz="2800" b="1" spc="50" dirty="0">
              <a:ln w="11430">
                <a:solidFill>
                  <a:srgbClr val="002060"/>
                </a:solidFill>
              </a:ln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8" name="Obdélník 137"/>
          <p:cNvSpPr/>
          <p:nvPr/>
        </p:nvSpPr>
        <p:spPr>
          <a:xfrm>
            <a:off x="7720168" y="1537716"/>
            <a:ext cx="473645" cy="724098"/>
          </a:xfrm>
          <a:prstGeom prst="rect">
            <a:avLst/>
          </a:prstGeom>
          <a:solidFill>
            <a:schemeClr val="bg1"/>
          </a:solidFill>
          <a:ln>
            <a:solidFill>
              <a:srgbClr val="000099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800" b="1" spc="50" dirty="0" smtClean="0">
                <a:ln w="11430">
                  <a:solidFill>
                    <a:srgbClr val="002060"/>
                  </a:solidFill>
                </a:ln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A</a:t>
            </a:r>
            <a:endParaRPr lang="cs-CZ" sz="2800" b="1" spc="50" dirty="0">
              <a:ln w="11430">
                <a:solidFill>
                  <a:srgbClr val="002060"/>
                </a:solidFill>
              </a:ln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2" name="Picture 2" descr="C:\Users\svetlana\Desktop\100OLYMP\P310001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86" t="10302" r="11417" b="6970"/>
          <a:stretch/>
        </p:blipFill>
        <p:spPr bwMode="auto">
          <a:xfrm rot="20523977">
            <a:off x="886735" y="792087"/>
            <a:ext cx="3931622" cy="520626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3255" y="3185555"/>
            <a:ext cx="1689765" cy="1689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9511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00"/>
                            </p:stCondLst>
                            <p:childTnLst>
                              <p:par>
                                <p:cTn id="9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500"/>
                            </p:stCondLst>
                            <p:childTnLst>
                              <p:par>
                                <p:cTn id="9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000"/>
                            </p:stCondLst>
                            <p:childTnLst>
                              <p:par>
                                <p:cTn id="10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500"/>
                            </p:stCondLst>
                            <p:childTnLst>
                              <p:par>
                                <p:cTn id="1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500"/>
                            </p:stCondLst>
                            <p:childTnLst>
                              <p:par>
                                <p:cTn id="1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>
                      <p:stCondLst>
                        <p:cond delay="0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56" grpId="0" animBg="1"/>
      <p:bldP spid="98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137" grpId="0" animBg="1"/>
      <p:bldP spid="13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683568" y="1744718"/>
            <a:ext cx="7776864" cy="2980426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 pitchFamily="66" charset="0"/>
              </a:rPr>
              <a:t>DOBŘE SI PROHLÉDNI OBRÁZEK, POTOM POZORNĚ PŘEČTI VŠECHNY TEXTY.</a:t>
            </a:r>
          </a:p>
          <a:p>
            <a:pPr algn="ctr"/>
            <a:r>
              <a:rPr lang="cs-CZ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 pitchFamily="66" charset="0"/>
              </a:rPr>
              <a:t> URČI, KTERÝ TEXT PŘESNĚ VYSTIHUJE ILUSTRACI.</a:t>
            </a:r>
            <a:endParaRPr lang="cs-CZ" sz="24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902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vetlana\Desktop\100OLYMP\P309000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85" t="13333" r="27643" b="5657"/>
          <a:stretch/>
        </p:blipFill>
        <p:spPr bwMode="auto">
          <a:xfrm>
            <a:off x="323528" y="188640"/>
            <a:ext cx="3168352" cy="635254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aoblený obdélník 5"/>
          <p:cNvSpPr/>
          <p:nvPr/>
        </p:nvSpPr>
        <p:spPr>
          <a:xfrm>
            <a:off x="3635896" y="114044"/>
            <a:ext cx="5328592" cy="2024145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„To se musíš nejprve přikrčit!“ – a přikrčila se.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„Pak musíš nabrat dech!“ a nabrala dech, až se jí hřbet naježil.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„Teď musíš hodně vysoko vyskočit a přitom divoce a hodně zvláštně zakňučet a zabručet!“ -  a zakňučela a zabručela a byla na stromě.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3635896" y="2276872"/>
            <a:ext cx="5328591" cy="1812081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Tak jsem to zkusil. Skrčil jsem se, zabručel, vyskočil, zasekl drápky. To bručení mi šlo. Ale strom byl nahoře hladký, drápky mě nechtěly držet, spadl jsem. 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„Jako zralá hruška,“ povídá Zelenoočka.</a:t>
            </a:r>
          </a:p>
          <a:p>
            <a:pPr algn="ctr"/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635896" y="4221089"/>
            <a:ext cx="5328591" cy="237157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Seděli jsme vysoko a dívali se daleko do světa. Zelenoočka se dívala a předla. Já se díval docela vyjeveně a mlčel jsem. Myslel jsem na to, ona je tak moudrá, ale nikde nemá teplý pelíšek. A nikdo ji nepohladí. Bylo mi to moc líto. Přitiskl jsem se k ní, pohladil ji čumáčkem po krku a něžně ji vrněl do ouška.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vál 4"/>
          <p:cNvSpPr/>
          <p:nvPr/>
        </p:nvSpPr>
        <p:spPr>
          <a:xfrm>
            <a:off x="8495927" y="836712"/>
            <a:ext cx="648073" cy="792088"/>
          </a:xfrm>
          <a:prstGeom prst="ellips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1</a:t>
            </a:r>
            <a:endParaRPr lang="cs-CZ" sz="4000" dirty="0"/>
          </a:p>
        </p:txBody>
      </p:sp>
      <p:sp>
        <p:nvSpPr>
          <p:cNvPr id="12" name="Ovál 11"/>
          <p:cNvSpPr/>
          <p:nvPr/>
        </p:nvSpPr>
        <p:spPr>
          <a:xfrm>
            <a:off x="8495926" y="5085184"/>
            <a:ext cx="648073" cy="792088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3</a:t>
            </a:r>
            <a:endParaRPr lang="cs-CZ" sz="4000" dirty="0"/>
          </a:p>
        </p:txBody>
      </p:sp>
      <p:sp>
        <p:nvSpPr>
          <p:cNvPr id="13" name="Ovál 12"/>
          <p:cNvSpPr/>
          <p:nvPr/>
        </p:nvSpPr>
        <p:spPr>
          <a:xfrm>
            <a:off x="8495927" y="2786868"/>
            <a:ext cx="648073" cy="792088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2</a:t>
            </a:r>
            <a:endParaRPr lang="cs-CZ" sz="4000" dirty="0"/>
          </a:p>
        </p:txBody>
      </p:sp>
      <p:grpSp>
        <p:nvGrpSpPr>
          <p:cNvPr id="14" name="Skupina 13"/>
          <p:cNvGrpSpPr/>
          <p:nvPr/>
        </p:nvGrpSpPr>
        <p:grpSpPr>
          <a:xfrm>
            <a:off x="4115592" y="132136"/>
            <a:ext cx="4169057" cy="4088953"/>
            <a:chOff x="4155096" y="571637"/>
            <a:chExt cx="4169057" cy="4088953"/>
          </a:xfrm>
        </p:grpSpPr>
        <p:grpSp>
          <p:nvGrpSpPr>
            <p:cNvPr id="19" name="Skupina 18"/>
            <p:cNvGrpSpPr/>
            <p:nvPr/>
          </p:nvGrpSpPr>
          <p:grpSpPr>
            <a:xfrm>
              <a:off x="4155096" y="571637"/>
              <a:ext cx="4169057" cy="4088953"/>
              <a:chOff x="3858244" y="1192981"/>
              <a:chExt cx="3400377" cy="3252241"/>
            </a:xfrm>
          </p:grpSpPr>
          <p:sp>
            <p:nvSpPr>
              <p:cNvPr id="21" name="Ovál 20"/>
              <p:cNvSpPr/>
              <p:nvPr/>
            </p:nvSpPr>
            <p:spPr>
              <a:xfrm>
                <a:off x="3901152" y="1192981"/>
                <a:ext cx="3357469" cy="3252241"/>
              </a:xfrm>
              <a:prstGeom prst="ellipse">
                <a:avLst/>
              </a:prstGeom>
              <a:scene3d>
                <a:camera prst="orthographicFront"/>
                <a:lightRig rig="threePt" dir="t"/>
              </a:scene3d>
              <a:sp3d>
                <a:bevelT prst="convex"/>
              </a:sp3d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2" name="Obdélník 21"/>
              <p:cNvSpPr/>
              <p:nvPr/>
            </p:nvSpPr>
            <p:spPr>
              <a:xfrm rot="2540488">
                <a:off x="3858244" y="2335337"/>
                <a:ext cx="2742313" cy="173504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prstTxWarp prst="textArchDown">
                  <a:avLst>
                    <a:gd name="adj" fmla="val 20934172"/>
                  </a:avLst>
                </a:prstTxWarp>
                <a:spAutoFit/>
                <a:scene3d>
                  <a:camera prst="orthographicFront"/>
                  <a:lightRig rig="flat" dir="tl">
                    <a:rot lat="0" lon="0" rev="6600000"/>
                  </a:lightRig>
                </a:scene3d>
                <a:sp3d extrusionH="25400" contourW="8890">
                  <a:bevelT w="38100" h="31750"/>
                  <a:contourClr>
                    <a:schemeClr val="accent2">
                      <a:shade val="75000"/>
                    </a:schemeClr>
                  </a:contourClr>
                </a:sp3d>
              </a:bodyPr>
              <a:lstStyle/>
              <a:p>
                <a:pPr algn="ctr"/>
                <a:r>
                  <a:rPr lang="cs-CZ" sz="5400" b="1" cap="none" spc="0" dirty="0" smtClean="0">
                    <a:ln w="11430"/>
                    <a:gradFill>
                      <a:gsLst>
                        <a:gs pos="0">
                          <a:schemeClr val="accent2">
                            <a:tint val="70000"/>
                            <a:satMod val="245000"/>
                          </a:schemeClr>
                        </a:gs>
                        <a:gs pos="75000">
                          <a:schemeClr val="accent2">
                            <a:tint val="90000"/>
                            <a:shade val="60000"/>
                            <a:satMod val="240000"/>
                          </a:schemeClr>
                        </a:gs>
                        <a:gs pos="100000">
                          <a:schemeClr val="accent2">
                            <a:tint val="100000"/>
                            <a:shade val="50000"/>
                            <a:satMod val="240000"/>
                          </a:schemeClr>
                        </a:gs>
                      </a:gsLst>
                      <a:lin ang="5400000"/>
                    </a:gradFill>
                    <a:effectLst>
                      <a:outerShdw blurRad="50800" dist="39000" dir="5460000" algn="tl">
                        <a:srgbClr val="000000">
                          <a:alpha val="38000"/>
                        </a:srgbClr>
                      </a:outerShdw>
                    </a:effectLst>
                  </a:rPr>
                  <a:t>Jsi dobrý čtenář !</a:t>
                </a:r>
                <a:endParaRPr lang="cs-CZ" sz="5400" b="1" cap="none" spc="0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endParaRPr>
              </a:p>
            </p:txBody>
          </p:sp>
        </p:grpSp>
        <p:pic>
          <p:nvPicPr>
            <p:cNvPr id="20" name="Obrázek 1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85808" y="1258364"/>
              <a:ext cx="2160239" cy="246395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5846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svetlana\Desktop\100OLYMP\P309001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9" t="21132" r="13388" b="5522"/>
          <a:stretch/>
        </p:blipFill>
        <p:spPr bwMode="auto">
          <a:xfrm>
            <a:off x="395536" y="404664"/>
            <a:ext cx="5040560" cy="337557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aoblený obdélník 5"/>
          <p:cNvSpPr/>
          <p:nvPr/>
        </p:nvSpPr>
        <p:spPr>
          <a:xfrm>
            <a:off x="395536" y="3933055"/>
            <a:ext cx="8424936" cy="1675719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„Buď zdráva Zelenoočko! Jakpak se ti daří?“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Zelenoočka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po mně otočila oči. 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Vůbec nebyly zelené, ale celé tmavé, a řekla: „Buďte zdrávi, blíž ani krok!“ Tak jsme se slušně posadili, ocásky otočili kolem předních nožek a koukali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na ty kočičí děti. 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378411" y="5733256"/>
            <a:ext cx="8424936" cy="100811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Když jsme byli uvnitř, vedl mě do tmavého kouta a tam v pelíšku ze suché trávy ležela Zelenoočka. U ní kvikaly malé živé drobečky. Jednoho z nich Zelenoočka zrovna velmi důkladně myla.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868144" y="404664"/>
            <a:ext cx="2952328" cy="337557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Ty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Zrzundo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ta koťátka jsou ošklivá, viď? Vždyť ona jsou i slepá.“ Zelenoočka vyskočila a vlepila mi z každé strany jednu. Pak popadla do tlamičky to děťátko, které zrovna domyla a utíkala s ním pryč. 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Ovál 9"/>
          <p:cNvSpPr/>
          <p:nvPr/>
        </p:nvSpPr>
        <p:spPr>
          <a:xfrm>
            <a:off x="8388424" y="3140968"/>
            <a:ext cx="648073" cy="792088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1</a:t>
            </a:r>
            <a:endParaRPr lang="cs-CZ" sz="4000" dirty="0"/>
          </a:p>
        </p:txBody>
      </p:sp>
      <p:sp>
        <p:nvSpPr>
          <p:cNvPr id="11" name="Ovál 10"/>
          <p:cNvSpPr/>
          <p:nvPr/>
        </p:nvSpPr>
        <p:spPr>
          <a:xfrm>
            <a:off x="8479310" y="5841268"/>
            <a:ext cx="648073" cy="792088"/>
          </a:xfrm>
          <a:prstGeom prst="ellips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3</a:t>
            </a:r>
            <a:endParaRPr lang="cs-CZ" sz="4000" dirty="0"/>
          </a:p>
        </p:txBody>
      </p:sp>
      <p:sp>
        <p:nvSpPr>
          <p:cNvPr id="12" name="Ovál 11"/>
          <p:cNvSpPr/>
          <p:nvPr/>
        </p:nvSpPr>
        <p:spPr>
          <a:xfrm>
            <a:off x="8388424" y="4374870"/>
            <a:ext cx="648073" cy="792088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2</a:t>
            </a:r>
            <a:endParaRPr lang="cs-CZ" sz="4000" dirty="0"/>
          </a:p>
        </p:txBody>
      </p:sp>
      <p:grpSp>
        <p:nvGrpSpPr>
          <p:cNvPr id="13" name="Skupina 12"/>
          <p:cNvGrpSpPr/>
          <p:nvPr/>
        </p:nvGrpSpPr>
        <p:grpSpPr>
          <a:xfrm>
            <a:off x="5548063" y="336010"/>
            <a:ext cx="3456385" cy="3444233"/>
            <a:chOff x="3837939" y="1230884"/>
            <a:chExt cx="3404190" cy="3252241"/>
          </a:xfrm>
        </p:grpSpPr>
        <p:sp>
          <p:nvSpPr>
            <p:cNvPr id="14" name="Ovál 13"/>
            <p:cNvSpPr/>
            <p:nvPr/>
          </p:nvSpPr>
          <p:spPr>
            <a:xfrm>
              <a:off x="3884660" y="1230884"/>
              <a:ext cx="3357469" cy="3252241"/>
            </a:xfrm>
            <a:prstGeom prst="ellipse">
              <a:avLst/>
            </a:prstGeom>
            <a:scene3d>
              <a:camera prst="orthographicFront"/>
              <a:lightRig rig="threePt" dir="t"/>
            </a:scene3d>
            <a:sp3d>
              <a:bevelT prst="convex"/>
            </a:sp3d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5" name="Obrázek 14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0" b="100000" l="0" r="100000">
                          <a14:foregroundMark x1="13918" y1="40909" x2="13918" y2="40909"/>
                          <a14:foregroundMark x1="15464" y1="51705" x2="15464" y2="51705"/>
                          <a14:foregroundMark x1="4639" y1="36364" x2="4639" y2="36364"/>
                          <a14:foregroundMark x1="13402" y1="31818" x2="13402" y2="31818"/>
                          <a14:foregroundMark x1="20103" y1="25000" x2="20103" y2="25000"/>
                          <a14:foregroundMark x1="18041" y1="13636" x2="18041" y2="13636"/>
                          <a14:foregroundMark x1="13918" y1="45455" x2="13918" y2="45455"/>
                          <a14:foregroundMark x1="24227" y1="35795" x2="24227" y2="35795"/>
                          <a14:foregroundMark x1="7216" y1="27273" x2="7216" y2="27273"/>
                          <a14:foregroundMark x1="17010" y1="6250" x2="17010" y2="6250"/>
                          <a14:foregroundMark x1="11340" y1="19886" x2="11340" y2="1988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0826" y="1628800"/>
              <a:ext cx="2341533" cy="2124277"/>
            </a:xfrm>
            <a:prstGeom prst="rect">
              <a:avLst/>
            </a:prstGeom>
          </p:spPr>
        </p:pic>
        <p:sp>
          <p:nvSpPr>
            <p:cNvPr id="16" name="Obdélník 15"/>
            <p:cNvSpPr/>
            <p:nvPr/>
          </p:nvSpPr>
          <p:spPr>
            <a:xfrm rot="2540488">
              <a:off x="3837939" y="2756683"/>
              <a:ext cx="2742313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ArchDown">
                <a:avLst>
                  <a:gd name="adj" fmla="val 20934172"/>
                </a:avLst>
              </a:prstTxWarp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cs-CZ" sz="5400" b="1" cap="none" spc="0" dirty="0" smtClean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Jsi hlavička !</a:t>
              </a:r>
              <a:endParaRPr lang="cs-CZ" sz="54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01787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vetlana\Desktop\100OLYMP\P309001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14" t="18159" r="2610" b="19150"/>
          <a:stretch/>
        </p:blipFill>
        <p:spPr bwMode="auto">
          <a:xfrm rot="10800000">
            <a:off x="251518" y="188638"/>
            <a:ext cx="8496945" cy="350520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aoblený obdélník 1"/>
          <p:cNvSpPr/>
          <p:nvPr/>
        </p:nvSpPr>
        <p:spPr>
          <a:xfrm>
            <a:off x="251518" y="3933056"/>
            <a:ext cx="8640962" cy="93610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Bylo mi smutno, že teď sedí se Zelenoočkou sami dva a zpívají tenoučce a jemně, a bylo mi ještě víc smutno, když jsem viděl, jak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Natrhouško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položil Zelenoočce na krk svou hlavu.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251518" y="5929897"/>
            <a:ext cx="8640962" cy="64807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My ostatní jsme se rozutekli. Jen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Natrhouško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a Zelenoočka zůstali. Seděli proti sobě, čumáček proti čumáčku a zpívali velice s citem.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218160" y="5057564"/>
            <a:ext cx="8674320" cy="64807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Natrhouško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ho odstrčil a zazpíval mocným hlubokým hlasem. Zelenoočka byla z toho celá pryč. A pak jsme spustili všichni najednou. Bylo to velice krásné. 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Ovál 5"/>
          <p:cNvSpPr/>
          <p:nvPr/>
        </p:nvSpPr>
        <p:spPr>
          <a:xfrm>
            <a:off x="8680038" y="4239313"/>
            <a:ext cx="401454" cy="629847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1</a:t>
            </a:r>
            <a:endParaRPr lang="cs-CZ" sz="4000" dirty="0"/>
          </a:p>
        </p:txBody>
      </p:sp>
      <p:sp>
        <p:nvSpPr>
          <p:cNvPr id="7" name="Ovál 6"/>
          <p:cNvSpPr/>
          <p:nvPr/>
        </p:nvSpPr>
        <p:spPr>
          <a:xfrm>
            <a:off x="8677900" y="5929897"/>
            <a:ext cx="401454" cy="629847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3</a:t>
            </a:r>
            <a:endParaRPr lang="cs-CZ" sz="4000" dirty="0"/>
          </a:p>
        </p:txBody>
      </p:sp>
      <p:sp>
        <p:nvSpPr>
          <p:cNvPr id="8" name="Ovál 7"/>
          <p:cNvSpPr/>
          <p:nvPr/>
        </p:nvSpPr>
        <p:spPr>
          <a:xfrm>
            <a:off x="8680038" y="5144572"/>
            <a:ext cx="401454" cy="629847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2</a:t>
            </a:r>
            <a:endParaRPr lang="cs-CZ" sz="4000" dirty="0"/>
          </a:p>
        </p:txBody>
      </p:sp>
      <p:grpSp>
        <p:nvGrpSpPr>
          <p:cNvPr id="19" name="Skupina 18"/>
          <p:cNvGrpSpPr/>
          <p:nvPr/>
        </p:nvGrpSpPr>
        <p:grpSpPr>
          <a:xfrm>
            <a:off x="0" y="2459738"/>
            <a:ext cx="2666763" cy="2468208"/>
            <a:chOff x="61915" y="128441"/>
            <a:chExt cx="4173732" cy="4088953"/>
          </a:xfrm>
        </p:grpSpPr>
        <p:sp>
          <p:nvSpPr>
            <p:cNvPr id="20" name="Ovál 19"/>
            <p:cNvSpPr/>
            <p:nvPr/>
          </p:nvSpPr>
          <p:spPr>
            <a:xfrm>
              <a:off x="119198" y="128441"/>
              <a:ext cx="4116449" cy="4088953"/>
            </a:xfrm>
            <a:prstGeom prst="ellipse">
              <a:avLst/>
            </a:prstGeom>
            <a:scene3d>
              <a:camera prst="orthographicFront"/>
              <a:lightRig rig="threePt" dir="t"/>
            </a:scene3d>
            <a:sp3d>
              <a:bevelT prst="convex"/>
            </a:sp3d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Obdélník 20"/>
            <p:cNvSpPr/>
            <p:nvPr/>
          </p:nvSpPr>
          <p:spPr>
            <a:xfrm rot="2540488">
              <a:off x="61915" y="2046786"/>
              <a:ext cx="3362233" cy="116087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ArchDown">
                <a:avLst>
                  <a:gd name="adj" fmla="val 20934172"/>
                </a:avLst>
              </a:prstTxWarp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cs-CZ" sz="5400" b="1" cap="none" spc="0" dirty="0" smtClean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Jsi šikulka !</a:t>
              </a:r>
              <a:endParaRPr lang="cs-CZ" sz="54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pic>
          <p:nvPicPr>
            <p:cNvPr id="22" name="Obrázek 21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0" b="100000" l="0" r="100000">
                          <a14:foregroundMark x1="45411" y1="2809" x2="45411" y2="2809"/>
                          <a14:foregroundMark x1="32850" y1="6180" x2="32850" y2="6180"/>
                          <a14:foregroundMark x1="39130" y1="65730" x2="39130" y2="65730"/>
                          <a14:foregroundMark x1="39130" y1="77528" x2="39130" y2="77528"/>
                          <a14:foregroundMark x1="44444" y1="65730" x2="44444" y2="65730"/>
                          <a14:foregroundMark x1="77295" y1="62921" x2="77295" y2="62921"/>
                          <a14:foregroundMark x1="83092" y1="50000" x2="83092" y2="50000"/>
                          <a14:foregroundMark x1="83092" y1="47753" x2="83092" y2="47753"/>
                          <a14:foregroundMark x1="83092" y1="37079" x2="83092" y2="37079"/>
                          <a14:foregroundMark x1="83092" y1="31461" x2="83092" y2="31461"/>
                          <a14:foregroundMark x1="84058" y1="29213" x2="84058" y2="29213"/>
                          <a14:foregroundMark x1="94686" y1="74719" x2="94686" y2="74719"/>
                          <a14:foregroundMark x1="92271" y1="86517" x2="92271" y2="86517"/>
                          <a14:foregroundMark x1="91304" y1="92135" x2="91304" y2="92135"/>
                          <a14:foregroundMark x1="90821" y1="92697" x2="90821" y2="92697"/>
                          <a14:foregroundMark x1="86473" y1="92697" x2="86473" y2="92697"/>
                          <a14:foregroundMark x1="71981" y1="71348" x2="71981" y2="71348"/>
                          <a14:foregroundMark x1="68116" y1="68539" x2="68116" y2="68539"/>
                          <a14:foregroundMark x1="59903" y1="70787" x2="59903" y2="70787"/>
                          <a14:foregroundMark x1="71498" y1="72472" x2="71498" y2="72472"/>
                          <a14:foregroundMark x1="69565" y1="41573" x2="69565" y2="41573"/>
                          <a14:foregroundMark x1="93237" y1="73034" x2="93237" y2="73034"/>
                          <a14:foregroundMark x1="92271" y1="48876" x2="92271" y2="48876"/>
                          <a14:foregroundMark x1="87440" y1="37640" x2="87440" y2="37640"/>
                          <a14:foregroundMark x1="87440" y1="32022" x2="87440" y2="32022"/>
                          <a14:foregroundMark x1="86957" y1="25281" x2="86957" y2="25281"/>
                          <a14:foregroundMark x1="70531" y1="43820" x2="70531" y2="4382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15616" y="497379"/>
              <a:ext cx="2930054" cy="25195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00555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6288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/>
              <a:t>Použité zdroje: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492896"/>
            <a:ext cx="8496944" cy="3482981"/>
          </a:xfrm>
        </p:spPr>
        <p:txBody>
          <a:bodyPr>
            <a:normAutofit/>
          </a:bodyPr>
          <a:lstStyle/>
          <a:p>
            <a:r>
              <a:rPr lang="cs-CZ" sz="2000" dirty="0" smtClean="0"/>
              <a:t>Obrázky jsou </a:t>
            </a:r>
            <a:r>
              <a:rPr lang="cs-CZ" sz="2000" dirty="0"/>
              <a:t>čerpány z </a:t>
            </a:r>
            <a:r>
              <a:rPr lang="cs-CZ" sz="2000" dirty="0" smtClean="0"/>
              <a:t>archivu autora nebo z klipartu MS Office</a:t>
            </a:r>
          </a:p>
          <a:p>
            <a:r>
              <a:rPr lang="cs-CZ" sz="2000" dirty="0"/>
              <a:t>Texty upravovány</a:t>
            </a:r>
          </a:p>
          <a:p>
            <a:r>
              <a:rPr lang="cs-CZ" sz="2000" dirty="0"/>
              <a:t>Texty čerpány z knihy: KOLÁŘ, Josef. </a:t>
            </a:r>
            <a:r>
              <a:rPr lang="cs-CZ" sz="2000" i="1" dirty="0"/>
              <a:t>Z deníku kocoura Modroočka</a:t>
            </a:r>
            <a:r>
              <a:rPr lang="cs-CZ" sz="2000" dirty="0"/>
              <a:t>. Praha: Albatros, 1976, ISBN 13-631-KMČ-76 14/45. </a:t>
            </a:r>
          </a:p>
          <a:p>
            <a:endParaRPr lang="cs-CZ" sz="2000" dirty="0"/>
          </a:p>
        </p:txBody>
      </p:sp>
      <p:grpSp>
        <p:nvGrpSpPr>
          <p:cNvPr id="6" name="Skupina 5"/>
          <p:cNvGrpSpPr/>
          <p:nvPr/>
        </p:nvGrpSpPr>
        <p:grpSpPr>
          <a:xfrm>
            <a:off x="1112865" y="260648"/>
            <a:ext cx="6968502" cy="1485900"/>
            <a:chOff x="846154" y="500042"/>
            <a:chExt cx="6968502" cy="1485900"/>
          </a:xfrm>
        </p:grpSpPr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46154" y="500042"/>
              <a:ext cx="6083300" cy="148590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3" descr="C:\Users\Paja\Documents\Paja\Škola\logo3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929454" y="500042"/>
              <a:ext cx="885202" cy="14859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1475656" y="3717032"/>
            <a:ext cx="6048673" cy="197383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Kdepak, tohle písmenko tam není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Šipka nahoru 7">
            <a:hlinkClick r:id="" action="ppaction://hlinkshowjump?jump=lastslideviewed"/>
          </p:cNvPr>
          <p:cNvSpPr/>
          <p:nvPr/>
        </p:nvSpPr>
        <p:spPr>
          <a:xfrm>
            <a:off x="7524329" y="980728"/>
            <a:ext cx="1080119" cy="1368152"/>
          </a:xfrm>
          <a:prstGeom prst="up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4560" y="698490"/>
            <a:ext cx="3359647" cy="3115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007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</TotalTime>
  <Words>671</Words>
  <Application>Microsoft Office PowerPoint</Application>
  <PresentationFormat>Předvádění na obrazovce (4:3)</PresentationFormat>
  <Paragraphs>106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Paja</dc:creator>
  <cp:lastModifiedBy>svetlana</cp:lastModifiedBy>
  <cp:revision>62</cp:revision>
  <dcterms:created xsi:type="dcterms:W3CDTF">2012-11-26T19:09:11Z</dcterms:created>
  <dcterms:modified xsi:type="dcterms:W3CDTF">2013-05-12T22:06:02Z</dcterms:modified>
</cp:coreProperties>
</file>