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62" r:id="rId5"/>
    <p:sldId id="265" r:id="rId6"/>
    <p:sldId id="263" r:id="rId7"/>
    <p:sldId id="264" r:id="rId8"/>
    <p:sldId id="266" r:id="rId9"/>
    <p:sldId id="268" r:id="rId10"/>
    <p:sldId id="26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FFCC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2000">
              <a:srgbClr val="CCFF66"/>
            </a:gs>
            <a:gs pos="37000">
              <a:srgbClr val="CCFFCC"/>
            </a:gs>
            <a:gs pos="57000">
              <a:srgbClr val="CCFFCC"/>
            </a:gs>
            <a:gs pos="87000">
              <a:srgbClr val="FFFF66"/>
            </a:gs>
            <a:gs pos="100000">
              <a:srgbClr val="FFFF0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slide" Target="slide10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4.jpeg"/><Relationship Id="rId7" Type="http://schemas.openxmlformats.org/officeDocument/2006/relationships/slide" Target="slide10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8945599"/>
              </p:ext>
            </p:extLst>
          </p:nvPr>
        </p:nvGraphicFramePr>
        <p:xfrm>
          <a:off x="395536" y="1491338"/>
          <a:ext cx="8496944" cy="4889989"/>
        </p:xfrm>
        <a:graphic>
          <a:graphicData uri="http://schemas.openxmlformats.org/drawingml/2006/table">
            <a:tbl>
              <a:tblPr/>
              <a:tblGrid>
                <a:gridCol w="3052561"/>
                <a:gridCol w="5444383"/>
              </a:tblGrid>
              <a:tr h="3728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VY_12_INOVACE_28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Kocour modroočko II. – ilustrace a text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8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01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Vhodné pro 2., 3.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Str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3 - 7: Na stránce je vždy text a  několik ilustrací. Děti vybírají správnou ilustraci k danému textu – okamžitá kontrola  animacemi. Klikáním na otazník se ilustrace „mažou“ – děti mají za úkol vymazat ilustrace, které nepatří k textu.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Na str. 8 děti postupným hádáním písmen skládají jméno autora knihy knihy, ze které je ukázka. Při kliknutí na otazník kontrola.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971600" y="5439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416790" y="1196752"/>
            <a:ext cx="6624736" cy="352839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dalších  stránkách si vždy  přečti text  a kliknutím na otazník u obrázku vymaž všechny ilustrace, </a:t>
            </a:r>
          </a:p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k textu nepatří.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550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188640"/>
            <a:ext cx="8640960" cy="206005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Jdu po hlase – a co vidím? Tlouštíka na bříšku bělavého, na bocích rezavého. Stojí na zadních, předníma si přidržuje jeden konec té vysoké trávy a ten protahuje hubou tak rychle, že malé lupínky létají na všechny strany. Když trávu pustil, nebylo na jejím konci docela nic. Baculatý si pohladil bříško a zase začal zpívat.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0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17663" r="38477" b="21876"/>
          <a:stretch/>
        </p:blipFill>
        <p:spPr bwMode="auto">
          <a:xfrm>
            <a:off x="323528" y="2392708"/>
            <a:ext cx="1959692" cy="24647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svetlana\Desktop\100OLYMP\P310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t="27823" r="7999" b="27326"/>
          <a:stretch/>
        </p:blipFill>
        <p:spPr bwMode="auto">
          <a:xfrm>
            <a:off x="2627785" y="5229199"/>
            <a:ext cx="345638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svetlana\Desktop\100OLYMP\P310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11" t="18408" r="2239" b="34513"/>
          <a:stretch/>
        </p:blipFill>
        <p:spPr bwMode="auto">
          <a:xfrm>
            <a:off x="340380" y="5210146"/>
            <a:ext cx="1942840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svetlana\Desktop\100OLYMP\P310001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1292" r="50000" b="27080"/>
          <a:stretch/>
        </p:blipFill>
        <p:spPr bwMode="auto">
          <a:xfrm>
            <a:off x="2627785" y="2392708"/>
            <a:ext cx="1944215" cy="24647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svetlana\Desktop\100OLYMP\P31000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t="9981" r="44981" b="43402"/>
          <a:stretch/>
        </p:blipFill>
        <p:spPr bwMode="auto">
          <a:xfrm>
            <a:off x="6372200" y="5198787"/>
            <a:ext cx="201622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5076056" y="2644735"/>
            <a:ext cx="3816424" cy="196071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 JENOM OBRÁZEK TOHO, KOHO MODROOČKO VIDĚL. Odstraníš kliknutím na otazník.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624" y="5030898"/>
            <a:ext cx="609600" cy="609600"/>
          </a:xfrm>
          <a:prstGeom prst="rect">
            <a:avLst/>
          </a:prstGeom>
        </p:spPr>
      </p:pic>
      <p:pic>
        <p:nvPicPr>
          <p:cNvPr id="13" name="Obrázek 12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276967"/>
            <a:ext cx="609600" cy="609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2248692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02623"/>
            <a:ext cx="609600" cy="609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002623"/>
            <a:ext cx="609600" cy="609600"/>
          </a:xfrm>
          <a:prstGeom prst="rect">
            <a:avLst/>
          </a:prstGeom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8532440" y="616530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62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-1"/>
            <a:ext cx="8640960" cy="25520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Ocásek se najednou zastavil, stočil se do kolečka a já koukám, uprostřed toho kolečka se zvedá hlavička, na hlavičce dvě malé oči, pod očima tlamička a z ní každou chvíli vyběhnou dva červíčci. Vyběhnou a zase se schovají. Malá očka se na mě upřeně dívají a tlamička dělá jen „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Sssss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.“ Sedím a koukám se, jak se ta hlavička pořád víc zvedá. Její oči se na mne dívají velice zle.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0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17663" r="38477" b="21876"/>
          <a:stretch/>
        </p:blipFill>
        <p:spPr bwMode="auto">
          <a:xfrm>
            <a:off x="323528" y="2644735"/>
            <a:ext cx="1959692" cy="2408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svetlana\Desktop\100OLYMP\P310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t="27823" r="7999" b="27326"/>
          <a:stretch/>
        </p:blipFill>
        <p:spPr bwMode="auto">
          <a:xfrm>
            <a:off x="2627785" y="5229199"/>
            <a:ext cx="345638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svetlana\Desktop\100OLYMP\P310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11" t="18408" r="2239" b="34513"/>
          <a:stretch/>
        </p:blipFill>
        <p:spPr bwMode="auto">
          <a:xfrm>
            <a:off x="340380" y="5210146"/>
            <a:ext cx="1942840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svetlana\Desktop\100OLYMP\P310001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1292" r="50000" b="27080"/>
          <a:stretch/>
        </p:blipFill>
        <p:spPr bwMode="auto">
          <a:xfrm>
            <a:off x="2699793" y="2644735"/>
            <a:ext cx="1944215" cy="24087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svetlana\Desktop\100OLYMP\P31000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t="9981" r="44981" b="43402"/>
          <a:stretch/>
        </p:blipFill>
        <p:spPr bwMode="auto">
          <a:xfrm>
            <a:off x="6372200" y="5198787"/>
            <a:ext cx="201622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5076056" y="2644735"/>
            <a:ext cx="3816424" cy="196071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 JENOM OBRÁZEK TOHO, KOHO MODROOČKO VIDĚL. Odstraníš kliknutím na otazník.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624" y="5030898"/>
            <a:ext cx="609600" cy="6096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52009"/>
            <a:ext cx="609600" cy="609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644" y="2553492"/>
            <a:ext cx="609600" cy="609600"/>
          </a:xfrm>
          <a:prstGeom prst="rect">
            <a:avLst/>
          </a:prstGeom>
        </p:spPr>
      </p:pic>
      <p:pic>
        <p:nvPicPr>
          <p:cNvPr id="15" name="Obrázek 14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02623"/>
            <a:ext cx="609600" cy="609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002623"/>
            <a:ext cx="609600" cy="609600"/>
          </a:xfrm>
          <a:prstGeom prst="rect">
            <a:avLst/>
          </a:prstGeom>
        </p:spPr>
      </p:pic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8532440" y="616530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5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-1"/>
            <a:ext cx="8640960" cy="25520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Ohlédnu se a tam na zadních nožkách, s předníma přitisknutýma na bříšku, stojí jeden takový divný. Má dlouhatánské vztyčené uši, temné oči a čumáček se mu pořád hýbe. Dívá se na mne, čumáčkem mela a povídá: „Hele, co tu děláš, to je moje tráva.“ „Tebe také bolí bříško?“ ptám se. Ušatý svěsil jedno ucho a povídá: „Proč? Mne bříško nebolí, mám jen hlad.“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0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17663" r="38477" b="21876"/>
          <a:stretch/>
        </p:blipFill>
        <p:spPr bwMode="auto">
          <a:xfrm>
            <a:off x="323528" y="2644735"/>
            <a:ext cx="1959692" cy="2408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svetlana\Desktop\100OLYMP\P310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t="27823" r="7999" b="27326"/>
          <a:stretch/>
        </p:blipFill>
        <p:spPr bwMode="auto">
          <a:xfrm>
            <a:off x="2627785" y="5229199"/>
            <a:ext cx="345638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svetlana\Desktop\100OLYMP\P310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11" t="18408" r="2239" b="34513"/>
          <a:stretch/>
        </p:blipFill>
        <p:spPr bwMode="auto">
          <a:xfrm>
            <a:off x="340380" y="5210146"/>
            <a:ext cx="1942840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svetlana\Desktop\100OLYMP\P3100019.JPG">
            <a:hlinkClick r:id="rId5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1292" r="50000" b="27080"/>
          <a:stretch/>
        </p:blipFill>
        <p:spPr bwMode="auto">
          <a:xfrm>
            <a:off x="2716917" y="2644735"/>
            <a:ext cx="1944215" cy="24087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svetlana\Desktop\100OLYMP\P3100015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t="9981" r="44981" b="43402"/>
          <a:stretch/>
        </p:blipFill>
        <p:spPr bwMode="auto">
          <a:xfrm>
            <a:off x="6372200" y="5198787"/>
            <a:ext cx="201622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5076056" y="2644735"/>
            <a:ext cx="3816424" cy="196071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 JENOM OBRÁZEK TOHO, KOHO MODROOČKO VIDĚL. Odstraníš kliknutím na otazník.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624" y="5030898"/>
            <a:ext cx="609600" cy="6096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52009"/>
            <a:ext cx="609600" cy="609600"/>
          </a:xfrm>
          <a:prstGeom prst="rect">
            <a:avLst/>
          </a:prstGeom>
        </p:spPr>
      </p:pic>
      <p:pic>
        <p:nvPicPr>
          <p:cNvPr id="14" name="Obrázek 13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644" y="2553492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02623"/>
            <a:ext cx="609600" cy="609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002623"/>
            <a:ext cx="609600" cy="609600"/>
          </a:xfrm>
          <a:prstGeom prst="rect">
            <a:avLst/>
          </a:prstGeom>
        </p:spPr>
      </p:pic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8532440" y="616530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93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7504" y="-1"/>
            <a:ext cx="8856984" cy="25520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Vidím, že za tou hlavičkou je zakousnutý dlouhý špičatý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rypáček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za tím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rypáčkem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kolem něho samé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pichláky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Rypáček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pořád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chřup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chřup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za chvíli z toho ocásku nezbylo docela nic.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Rypáček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se otočil ke mně, pichlavá očka na mne zamžourala a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rypáček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řekl: „Máš víc štěstí než rozumu, Modroočko. Kdybych byl náhodou nepřišel, dostal jsi rovnou do čumáčku a bylo po tobě,“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0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17663" r="38477" b="21876"/>
          <a:stretch/>
        </p:blipFill>
        <p:spPr bwMode="auto">
          <a:xfrm>
            <a:off x="323528" y="2644735"/>
            <a:ext cx="1959692" cy="2408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svetlana\Desktop\100OLYMP\P310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t="27823" r="7999" b="27326"/>
          <a:stretch/>
        </p:blipFill>
        <p:spPr bwMode="auto">
          <a:xfrm>
            <a:off x="2627785" y="5229199"/>
            <a:ext cx="345638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svetlana\Desktop\100OLYMP\P310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11" t="18408" r="2239" b="34513"/>
          <a:stretch/>
        </p:blipFill>
        <p:spPr bwMode="auto">
          <a:xfrm>
            <a:off x="340380" y="5210146"/>
            <a:ext cx="1942840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svetlana\Desktop\100OLYMP\P310001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1292" r="50000" b="27080"/>
          <a:stretch/>
        </p:blipFill>
        <p:spPr bwMode="auto">
          <a:xfrm>
            <a:off x="2699793" y="2644735"/>
            <a:ext cx="1944215" cy="24087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svetlana\Desktop\100OLYMP\P31000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t="9981" r="44981" b="43402"/>
          <a:stretch/>
        </p:blipFill>
        <p:spPr bwMode="auto">
          <a:xfrm>
            <a:off x="6372200" y="5198787"/>
            <a:ext cx="201622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5076056" y="2644735"/>
            <a:ext cx="3816424" cy="196071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 JENOM OBRÁZEK TOHO, KOHO MODROOČKO VIDĚL. Odstraníš kliknutím na otazník.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624" y="5030898"/>
            <a:ext cx="609600" cy="6096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52009"/>
            <a:ext cx="609600" cy="609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644" y="2553492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02623"/>
            <a:ext cx="609600" cy="6096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002623"/>
            <a:ext cx="609600" cy="609600"/>
          </a:xfrm>
          <a:prstGeom prst="rect">
            <a:avLst/>
          </a:prstGeom>
        </p:spPr>
      </p:pic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8532440" y="616530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07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-1"/>
            <a:ext cx="9144000" cy="25520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zahradě chodil pták kos, co má žlutý nos, a pták kosová, co nemá žlutý nos. Dělají stále totéž. Pozorně naslouchají zemi, pozorně se do země  dívají. Najednou poskočí, odhodí spadlý list, klovnou a táhnou ze země tlustou žížalu. Kdysi jsem chtěl vidět, jak se pasou žížaly. Teď jsem ale viděl, jak se pasou kosové na žížalách. Nebylo by těžké po některém z nich skočit. Já ale vím, že se to nesmí, tak se na ně jen dívám.</a:t>
            </a:r>
            <a:endParaRPr lang="cs-CZ" sz="23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0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17663" r="38477" b="21876"/>
          <a:stretch/>
        </p:blipFill>
        <p:spPr bwMode="auto">
          <a:xfrm>
            <a:off x="291596" y="2644736"/>
            <a:ext cx="1959692" cy="2408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C:\Users\svetlana\Desktop\100OLYMP\P310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2" t="27823" r="7999" b="27326"/>
          <a:stretch/>
        </p:blipFill>
        <p:spPr bwMode="auto">
          <a:xfrm>
            <a:off x="2627785" y="5229199"/>
            <a:ext cx="345638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svetlana\Desktop\100OLYMP\P310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11" t="18408" r="2239" b="34513"/>
          <a:stretch/>
        </p:blipFill>
        <p:spPr bwMode="auto">
          <a:xfrm>
            <a:off x="340380" y="5210146"/>
            <a:ext cx="1942840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svetlana\Desktop\100OLYMP\P310001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69" t="31292" r="50000" b="27080"/>
          <a:stretch/>
        </p:blipFill>
        <p:spPr bwMode="auto">
          <a:xfrm>
            <a:off x="2699793" y="2644735"/>
            <a:ext cx="1944215" cy="24087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svetlana\Desktop\100OLYMP\P31000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9" t="9981" r="44981" b="43402"/>
          <a:stretch/>
        </p:blipFill>
        <p:spPr bwMode="auto">
          <a:xfrm>
            <a:off x="6372200" y="5198787"/>
            <a:ext cx="2016224" cy="14515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5076056" y="2644735"/>
            <a:ext cx="3816424" cy="1960711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 JENOM OBRÁZEK TOHO, KOHO MODROOČKO VIDĚL. Odstraníš kliknutím na otazník.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624" y="5030898"/>
            <a:ext cx="609600" cy="6096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52009"/>
            <a:ext cx="609600" cy="6096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644" y="2553492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02623"/>
            <a:ext cx="609600" cy="609600"/>
          </a:xfrm>
          <a:prstGeom prst="rect">
            <a:avLst/>
          </a:prstGeom>
        </p:spPr>
      </p:pic>
      <p:pic>
        <p:nvPicPr>
          <p:cNvPr id="16" name="Obrázek 15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002623"/>
            <a:ext cx="609600" cy="609600"/>
          </a:xfrm>
          <a:prstGeom prst="rect">
            <a:avLst/>
          </a:prstGeom>
        </p:spPr>
      </p:pic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8532440" y="616530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57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70111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A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0" name="Zaoblený obdélník 9">
            <a:hlinkClick r:id="" action="ppaction://hlinkshowjump?jump=lastslide"/>
          </p:cNvPr>
          <p:cNvSpPr/>
          <p:nvPr/>
        </p:nvSpPr>
        <p:spPr>
          <a:xfrm>
            <a:off x="1281249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B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>
            <a:hlinkClick r:id="" action="ppaction://hlinkshowjump?jump=lastslide"/>
          </p:cNvPr>
          <p:cNvSpPr/>
          <p:nvPr/>
        </p:nvSpPr>
        <p:spPr>
          <a:xfrm>
            <a:off x="2460427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Č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>
            <a:hlinkClick r:id="" action="ppaction://hlinkshowjump?jump=lastslide"/>
          </p:cNvPr>
          <p:cNvSpPr/>
          <p:nvPr/>
        </p:nvSpPr>
        <p:spPr>
          <a:xfrm>
            <a:off x="1867545" y="5030141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C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9671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E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>
            <a:hlinkClick r:id="" action="ppaction://hlinkshowjump?jump=lastslide"/>
          </p:cNvPr>
          <p:cNvSpPr/>
          <p:nvPr/>
        </p:nvSpPr>
        <p:spPr>
          <a:xfrm>
            <a:off x="3033973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D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>
            <a:hlinkClick r:id="" action="ppaction://hlinkshowjump?jump=lastslide"/>
          </p:cNvPr>
          <p:cNvSpPr/>
          <p:nvPr/>
        </p:nvSpPr>
        <p:spPr>
          <a:xfrm>
            <a:off x="4722614" y="502061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G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53545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F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>
            <a:hlinkClick r:id="" action="ppaction://hlinkshowjump?jump=lastslide"/>
          </p:cNvPr>
          <p:cNvSpPr/>
          <p:nvPr/>
        </p:nvSpPr>
        <p:spPr>
          <a:xfrm>
            <a:off x="5291684" y="501987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H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463680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J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>
            <a:hlinkClick r:id="" action="ppaction://hlinkshowjump?jump=lastslide"/>
          </p:cNvPr>
          <p:cNvSpPr/>
          <p:nvPr/>
        </p:nvSpPr>
        <p:spPr>
          <a:xfrm>
            <a:off x="5905786" y="5030636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I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020992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K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59510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L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>
            <a:hlinkClick r:id="" action="ppaction://hlinkshowjump?jump=lastslide"/>
          </p:cNvPr>
          <p:cNvSpPr/>
          <p:nvPr/>
        </p:nvSpPr>
        <p:spPr>
          <a:xfrm>
            <a:off x="8126647" y="503792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M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>
            <a:hlinkClick r:id="" action="ppaction://hlinkshowjump?jump=lastslide"/>
          </p:cNvPr>
          <p:cNvSpPr/>
          <p:nvPr/>
        </p:nvSpPr>
        <p:spPr>
          <a:xfrm>
            <a:off x="70111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N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4" name="Zaoblený obdélník 43">
            <a:hlinkClick r:id="" action="ppaction://hlinkshowjump?jump=lastslide"/>
          </p:cNvPr>
          <p:cNvSpPr/>
          <p:nvPr/>
        </p:nvSpPr>
        <p:spPr>
          <a:xfrm>
            <a:off x="1878635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P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282193" y="5796157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O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3596717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Ř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7" name="Zaoblený obdélník 46">
            <a:hlinkClick r:id="" action="ppaction://hlinkshowjump?jump=lastslide"/>
          </p:cNvPr>
          <p:cNvSpPr/>
          <p:nvPr/>
        </p:nvSpPr>
        <p:spPr>
          <a:xfrm>
            <a:off x="3033973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R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8" name="Zaoblený obdélník 47">
            <a:hlinkClick r:id="" action="ppaction://hlinkshowjump?jump=lastslide"/>
          </p:cNvPr>
          <p:cNvSpPr/>
          <p:nvPr/>
        </p:nvSpPr>
        <p:spPr>
          <a:xfrm>
            <a:off x="4722614" y="578663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Š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4153545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S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0" name="Zaoblený obdélník 49">
            <a:hlinkClick r:id="" action="ppaction://hlinkshowjump?jump=lastslide"/>
          </p:cNvPr>
          <p:cNvSpPr/>
          <p:nvPr/>
        </p:nvSpPr>
        <p:spPr>
          <a:xfrm>
            <a:off x="5291684" y="5785888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T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1" name="Zaoblený obdélník 50">
            <a:hlinkClick r:id="" action="ppaction://hlinkshowjump?jump=lastslide"/>
          </p:cNvPr>
          <p:cNvSpPr/>
          <p:nvPr/>
        </p:nvSpPr>
        <p:spPr>
          <a:xfrm>
            <a:off x="5854589" y="580394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U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2" name="Zaoblený obdélník 51">
            <a:hlinkClick r:id="" action="ppaction://hlinkshowjump?jump=lastslide"/>
          </p:cNvPr>
          <p:cNvSpPr/>
          <p:nvPr/>
        </p:nvSpPr>
        <p:spPr>
          <a:xfrm>
            <a:off x="6980486" y="5779339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Y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3" name="Zaoblený obdélník 52">
            <a:hlinkClick r:id="" action="ppaction://hlinkshowjump?jump=lastslide"/>
          </p:cNvPr>
          <p:cNvSpPr/>
          <p:nvPr/>
        </p:nvSpPr>
        <p:spPr>
          <a:xfrm>
            <a:off x="6411417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V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4" name="Zaoblený obdélník 53">
            <a:hlinkClick r:id="" action="ppaction://hlinkshowjump?jump=lastslide"/>
          </p:cNvPr>
          <p:cNvSpPr/>
          <p:nvPr/>
        </p:nvSpPr>
        <p:spPr>
          <a:xfrm>
            <a:off x="7549556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Z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5" name="Zaoblený obdélník 54">
            <a:hlinkClick r:id="" action="ppaction://hlinkshowjump?jump=lastslide"/>
          </p:cNvPr>
          <p:cNvSpPr/>
          <p:nvPr/>
        </p:nvSpPr>
        <p:spPr>
          <a:xfrm>
            <a:off x="8112461" y="5796652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Ž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179512" y="313258"/>
            <a:ext cx="8784976" cy="1099517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Už víš, že pracujeme s knihou „Z </a:t>
            </a:r>
            <a:r>
              <a:rPr lang="cs-CZ" sz="2400" dirty="0" err="1" smtClean="0"/>
              <a:t>deníka</a:t>
            </a:r>
            <a:r>
              <a:rPr lang="cs-CZ" sz="2400" dirty="0" smtClean="0"/>
              <a:t> kocoura Modroočka“</a:t>
            </a:r>
          </a:p>
          <a:p>
            <a:pPr algn="ctr"/>
            <a:r>
              <a:rPr lang="cs-CZ" sz="2400" dirty="0" smtClean="0"/>
              <a:t>Hádej písmenka a zjisti, jak se jmenuje spisovatel, </a:t>
            </a:r>
          </a:p>
          <a:p>
            <a:pPr algn="ctr"/>
            <a:r>
              <a:rPr lang="cs-CZ" sz="2400" dirty="0" smtClean="0"/>
              <a:t>který knihu napsal. </a:t>
            </a:r>
            <a:endParaRPr lang="cs-CZ" sz="2400" dirty="0"/>
          </a:p>
        </p:txBody>
      </p:sp>
      <p:sp>
        <p:nvSpPr>
          <p:cNvPr id="111" name="Zaoblený obdélník 110">
            <a:hlinkClick r:id="" action="ppaction://hlinkshowjump?jump=lastslide"/>
          </p:cNvPr>
          <p:cNvSpPr/>
          <p:nvPr/>
        </p:nvSpPr>
        <p:spPr>
          <a:xfrm>
            <a:off x="2460427" y="5778595"/>
            <a:ext cx="504056" cy="576064"/>
          </a:xfrm>
          <a:prstGeom prst="roundRect">
            <a:avLst>
              <a:gd name="adj" fmla="val 28005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 anchorCtr="0"/>
          <a:lstStyle/>
          <a:p>
            <a:pPr algn="ctr"/>
            <a:r>
              <a:rPr lang="cs-CZ" sz="2400" b="1" u="sng" dirty="0" smtClean="0">
                <a:solidFill>
                  <a:srgbClr val="000099"/>
                </a:solidFill>
                <a:latin typeface="Comic Sans MS" pitchFamily="66" charset="0"/>
              </a:rPr>
              <a:t>Q</a:t>
            </a:r>
            <a:endParaRPr lang="cs-CZ" sz="24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729416" y="1553391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318785" y="1553391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782126" y="1553391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255771" y="1553391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8203061" y="1553391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481143" y="1557408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3533853" y="1557408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007498" y="1557408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4954788" y="1557408"/>
            <a:ext cx="47364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5412472" y="1557408"/>
            <a:ext cx="473645" cy="721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7729416" y="1545751"/>
            <a:ext cx="473645" cy="730052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Á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6316069" y="1545751"/>
            <a:ext cx="473645" cy="72888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4" name="Obdélník 123"/>
          <p:cNvSpPr/>
          <p:nvPr/>
        </p:nvSpPr>
        <p:spPr>
          <a:xfrm>
            <a:off x="6780897" y="1546917"/>
            <a:ext cx="473645" cy="72888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7254542" y="1545751"/>
            <a:ext cx="473645" cy="730052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L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8200892" y="1546917"/>
            <a:ext cx="473645" cy="728886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Ř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8" name="Obdélník 127"/>
          <p:cNvSpPr/>
          <p:nvPr/>
        </p:nvSpPr>
        <p:spPr>
          <a:xfrm>
            <a:off x="4475259" y="1553390"/>
            <a:ext cx="473645" cy="724098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0" name="Obdélník 129"/>
          <p:cNvSpPr/>
          <p:nvPr/>
        </p:nvSpPr>
        <p:spPr>
          <a:xfrm>
            <a:off x="3533853" y="1553391"/>
            <a:ext cx="473645" cy="724097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J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4007498" y="1553390"/>
            <a:ext cx="473645" cy="724098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4948904" y="1553391"/>
            <a:ext cx="473645" cy="724097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E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5434431" y="1553390"/>
            <a:ext cx="473645" cy="724098"/>
          </a:xfrm>
          <a:prstGeom prst="rect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>
                  <a:solidFill>
                    <a:srgbClr val="002060"/>
                  </a:solidFill>
                </a:ln>
                <a:solidFill>
                  <a:srgbClr val="00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F</a:t>
            </a:r>
            <a:endParaRPr lang="cs-CZ" sz="2800" b="1" spc="50" dirty="0">
              <a:ln w="11430">
                <a:solidFill>
                  <a:srgbClr val="002060"/>
                </a:solidFill>
              </a:ln>
              <a:solidFill>
                <a:srgbClr val="00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5726" y="2780928"/>
            <a:ext cx="1689765" cy="1689765"/>
          </a:xfrm>
          <a:prstGeom prst="rect">
            <a:avLst/>
          </a:prstGeom>
        </p:spPr>
      </p:pic>
      <p:pic>
        <p:nvPicPr>
          <p:cNvPr id="8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95" b="97206" l="564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3914" y="1124744"/>
            <a:ext cx="3162803" cy="4062986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" action="ppaction://hlinkshowjump?jump=lastslid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9888">
            <a:off x="-495026" y="186490"/>
            <a:ext cx="4424504" cy="5073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4" name="Šipka doprava 83">
            <a:hlinkClick r:id="" action="ppaction://hlinkshowjump?jump=nextslide"/>
          </p:cNvPr>
          <p:cNvSpPr/>
          <p:nvPr/>
        </p:nvSpPr>
        <p:spPr>
          <a:xfrm>
            <a:off x="8616517" y="6342584"/>
            <a:ext cx="432048" cy="515416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48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22" grpId="0" animBg="1"/>
      <p:bldP spid="123" grpId="0" animBg="1"/>
      <p:bldP spid="124" grpId="0" animBg="1"/>
      <p:bldP spid="125" grpId="0" animBg="1"/>
      <p:bldP spid="126" grpId="0" animBg="1"/>
      <p:bldP spid="128" grpId="0" animBg="1"/>
      <p:bldP spid="130" grpId="0" animBg="1"/>
      <p:bldP spid="131" grpId="0" animBg="1"/>
      <p:bldP spid="132" grpId="0" animBg="1"/>
      <p:bldP spid="1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28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496944" cy="348298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jsou </a:t>
            </a:r>
            <a:r>
              <a:rPr lang="cs-CZ" sz="2000" dirty="0"/>
              <a:t>čerpány z </a:t>
            </a:r>
            <a:r>
              <a:rPr lang="cs-CZ" sz="2000" dirty="0" smtClean="0"/>
              <a:t>archivu autora nebo z klipartu MS Office</a:t>
            </a:r>
          </a:p>
          <a:p>
            <a:r>
              <a:rPr lang="cs-CZ" sz="2000" dirty="0" smtClean="0"/>
              <a:t>Texty upravovány</a:t>
            </a:r>
          </a:p>
          <a:p>
            <a:r>
              <a:rPr lang="cs-CZ" sz="2000" dirty="0" smtClean="0"/>
              <a:t>Texty čerpány z knihy: KOLÁŘ</a:t>
            </a:r>
            <a:r>
              <a:rPr lang="cs-CZ" sz="2000" dirty="0"/>
              <a:t>, Josef. </a:t>
            </a:r>
            <a:r>
              <a:rPr lang="cs-CZ" sz="2000" i="1" dirty="0"/>
              <a:t>Z deníku kocoura Modroočka</a:t>
            </a:r>
            <a:r>
              <a:rPr lang="cs-CZ" sz="2000" dirty="0"/>
              <a:t>. Praha: Albatros, 1976, ISBN 13-631-KMČ-76 14/45. 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83856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77436" y1="41000" x2="77436" y2="41000"/>
                        <a14:foregroundMark x1="77436" y1="41000" x2="77436" y2="41000"/>
                        <a14:foregroundMark x1="66667" y1="42500" x2="66667" y2="42500"/>
                        <a14:foregroundMark x1="43077" y1="60000" x2="43077" y2="60000"/>
                        <a14:foregroundMark x1="67179" y1="64000" x2="67179" y2="64000"/>
                        <a14:foregroundMark x1="81538" y1="85000" x2="81538" y2="85000"/>
                        <a14:foregroundMark x1="75385" y1="83500" x2="75385" y2="83500"/>
                        <a14:foregroundMark x1="72821" y1="77000" x2="72821" y2="77000"/>
                        <a14:foregroundMark x1="71795" y1="75500" x2="71795" y2="75500"/>
                        <a14:foregroundMark x1="83077" y1="76000" x2="81538" y2="77000"/>
                        <a14:foregroundMark x1="80513" y1="77000" x2="78974" y2="78000"/>
                        <a14:foregroundMark x1="72308" y1="79500" x2="72308" y2="79500"/>
                        <a14:foregroundMark x1="72308" y1="82500" x2="72308" y2="82500"/>
                        <a14:foregroundMark x1="71282" y1="87500" x2="71282" y2="87500"/>
                        <a14:foregroundMark x1="68718" y1="63000" x2="68718" y2="63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628800"/>
            <a:ext cx="2736304" cy="280646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943708" y="604955"/>
            <a:ext cx="5688632" cy="485415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30697"/>
              </a:avLst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Pleteš se, čti znovu a pořádně!!!</a:t>
            </a:r>
            <a:endParaRPr lang="cs-CZ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Šipka doprava 5">
            <a:hlinkClick r:id="" action="ppaction://hlinkshowjump?jump=lastslideviewed"/>
          </p:cNvPr>
          <p:cNvSpPr/>
          <p:nvPr/>
        </p:nvSpPr>
        <p:spPr>
          <a:xfrm rot="16200000">
            <a:off x="7196888" y="1740216"/>
            <a:ext cx="870903" cy="151216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60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3717032"/>
            <a:ext cx="6048673" cy="197383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Kdepak, tohle písmenko tam není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Šipka nahoru 7">
            <a:hlinkClick r:id="" action="ppaction://hlinkshowjump?jump=lastslideviewed"/>
          </p:cNvPr>
          <p:cNvSpPr/>
          <p:nvPr/>
        </p:nvSpPr>
        <p:spPr>
          <a:xfrm>
            <a:off x="7524329" y="980728"/>
            <a:ext cx="1080119" cy="1368152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560" y="698490"/>
            <a:ext cx="3359647" cy="311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74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rgbClr val="F88630"/>
      </a:dk1>
      <a:lt1>
        <a:srgbClr val="FFFF65"/>
      </a:lt1>
      <a:dk2>
        <a:srgbClr val="D66007"/>
      </a:dk2>
      <a:lt2>
        <a:srgbClr val="FFFF00"/>
      </a:lt2>
      <a:accent1>
        <a:srgbClr val="FED46B"/>
      </a:accent1>
      <a:accent2>
        <a:srgbClr val="FEB80A"/>
      </a:accent2>
      <a:accent3>
        <a:srgbClr val="8F4004"/>
      </a:accent3>
      <a:accent4>
        <a:srgbClr val="CBCB13"/>
      </a:accent4>
      <a:accent5>
        <a:srgbClr val="964305"/>
      </a:accent5>
      <a:accent6>
        <a:srgbClr val="8F4004"/>
      </a:accent6>
      <a:hlink>
        <a:srgbClr val="D66007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746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58</cp:revision>
  <dcterms:created xsi:type="dcterms:W3CDTF">2012-11-26T19:09:11Z</dcterms:created>
  <dcterms:modified xsi:type="dcterms:W3CDTF">2013-05-18T19:20:44Z</dcterms:modified>
</cp:coreProperties>
</file>