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2"/>
  </p:notesMasterIdLst>
  <p:handoutMasterIdLst>
    <p:handoutMasterId r:id="rId13"/>
  </p:handoutMasterIdLst>
  <p:sldIdLst>
    <p:sldId id="265" r:id="rId2"/>
    <p:sldId id="256" r:id="rId3"/>
    <p:sldId id="257" r:id="rId4"/>
    <p:sldId id="258" r:id="rId5"/>
    <p:sldId id="261" r:id="rId6"/>
    <p:sldId id="259" r:id="rId7"/>
    <p:sldId id="260" r:id="rId8"/>
    <p:sldId id="262" r:id="rId9"/>
    <p:sldId id="264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709" autoAdjust="0"/>
  </p:normalViewPr>
  <p:slideViewPr>
    <p:cSldViewPr>
      <p:cViewPr varScale="1">
        <p:scale>
          <a:sx n="86" d="100"/>
          <a:sy n="86" d="100"/>
        </p:scale>
        <p:origin x="-58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6" d="100"/>
          <a:sy n="56" d="100"/>
        </p:scale>
        <p:origin x="-2886" y="-96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6DE82CB-52AA-416F-882E-23502BCE5C6D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E89AA66A-F267-4683-ACE2-C7D02AE0D63B}">
      <dgm:prSet phldrT="[Text]" custT="1"/>
      <dgm:spPr/>
      <dgm:t>
        <a:bodyPr/>
        <a:lstStyle/>
        <a:p>
          <a:r>
            <a:rPr lang="cs-CZ" sz="2000" dirty="0" smtClean="0"/>
            <a:t>HYTRIT</a:t>
          </a:r>
          <a:endParaRPr lang="cs-CZ" sz="2000" dirty="0"/>
        </a:p>
      </dgm:t>
    </dgm:pt>
    <dgm:pt modelId="{AC81AE5D-1C6C-47A5-8C02-0B61F19F03FC}" type="parTrans" cxnId="{5B10F9B8-8914-4FC3-8DC6-AF054C5D547F}">
      <dgm:prSet/>
      <dgm:spPr/>
      <dgm:t>
        <a:bodyPr/>
        <a:lstStyle/>
        <a:p>
          <a:endParaRPr lang="cs-CZ"/>
        </a:p>
      </dgm:t>
    </dgm:pt>
    <dgm:pt modelId="{48AE032D-36EC-4273-B2B1-3DC63800DAA0}" type="sibTrans" cxnId="{5B10F9B8-8914-4FC3-8DC6-AF054C5D547F}">
      <dgm:prSet/>
      <dgm:spPr/>
      <dgm:t>
        <a:bodyPr/>
        <a:lstStyle/>
        <a:p>
          <a:endParaRPr lang="cs-CZ"/>
        </a:p>
      </dgm:t>
    </dgm:pt>
    <dgm:pt modelId="{1E9E61CC-2410-47C4-9DFB-568EE5A967F3}">
      <dgm:prSet phldrT="[Text]" custT="1"/>
      <dgm:spPr/>
      <dgm:t>
        <a:bodyPr/>
        <a:lstStyle/>
        <a:p>
          <a:r>
            <a:rPr lang="cs-CZ" sz="2000" dirty="0" smtClean="0"/>
            <a:t>WTYENT</a:t>
          </a:r>
          <a:endParaRPr lang="cs-CZ" sz="2000" dirty="0"/>
        </a:p>
      </dgm:t>
    </dgm:pt>
    <dgm:pt modelId="{CCB56F19-4A51-4A15-BAC0-F201D9E49F4F}" type="parTrans" cxnId="{1CE6BE5A-A0AE-48FC-A3E7-AD010C22910D}">
      <dgm:prSet/>
      <dgm:spPr/>
      <dgm:t>
        <a:bodyPr/>
        <a:lstStyle/>
        <a:p>
          <a:endParaRPr lang="cs-CZ"/>
        </a:p>
      </dgm:t>
    </dgm:pt>
    <dgm:pt modelId="{E3442E01-2B36-4859-9F0D-3CBF60440AA5}" type="sibTrans" cxnId="{1CE6BE5A-A0AE-48FC-A3E7-AD010C22910D}">
      <dgm:prSet/>
      <dgm:spPr/>
      <dgm:t>
        <a:bodyPr/>
        <a:lstStyle/>
        <a:p>
          <a:endParaRPr lang="cs-CZ"/>
        </a:p>
      </dgm:t>
    </dgm:pt>
    <dgm:pt modelId="{47981D31-7374-44F7-98E5-81B68D47293B}">
      <dgm:prSet phldrT="[Text]" custT="1"/>
      <dgm:spPr/>
      <dgm:t>
        <a:bodyPr/>
        <a:lstStyle/>
        <a:p>
          <a:r>
            <a:rPr lang="cs-CZ" sz="2000" dirty="0" smtClean="0"/>
            <a:t>FTFIY</a:t>
          </a:r>
          <a:endParaRPr lang="cs-CZ" sz="2000" dirty="0"/>
        </a:p>
      </dgm:t>
    </dgm:pt>
    <dgm:pt modelId="{7CD8A481-083B-4E0C-A195-D12068B45B88}" type="parTrans" cxnId="{DC118E51-FA86-4E18-B0D0-AC7C1D423DBA}">
      <dgm:prSet/>
      <dgm:spPr/>
      <dgm:t>
        <a:bodyPr/>
        <a:lstStyle/>
        <a:p>
          <a:endParaRPr lang="cs-CZ"/>
        </a:p>
      </dgm:t>
    </dgm:pt>
    <dgm:pt modelId="{30571A98-B4C2-42D6-B76F-502EB094865E}" type="sibTrans" cxnId="{DC118E51-FA86-4E18-B0D0-AC7C1D423DBA}">
      <dgm:prSet/>
      <dgm:spPr/>
      <dgm:t>
        <a:bodyPr/>
        <a:lstStyle/>
        <a:p>
          <a:endParaRPr lang="cs-CZ"/>
        </a:p>
      </dgm:t>
    </dgm:pt>
    <dgm:pt modelId="{34326D94-0FA2-4ED7-9DFC-00D8FEA73A89}">
      <dgm:prSet phldrT="[Text]" custT="1"/>
      <dgm:spPr/>
      <dgm:t>
        <a:bodyPr/>
        <a:lstStyle/>
        <a:p>
          <a:r>
            <a:rPr lang="cs-CZ" sz="2000" dirty="0" smtClean="0"/>
            <a:t>VNTYESE</a:t>
          </a:r>
          <a:endParaRPr lang="cs-CZ" sz="2000" dirty="0"/>
        </a:p>
      </dgm:t>
    </dgm:pt>
    <dgm:pt modelId="{944516B6-EDCE-41B8-AF62-FF45D203B41D}" type="parTrans" cxnId="{1C7A5DE5-F369-4060-A4DF-EA46A1586FB7}">
      <dgm:prSet/>
      <dgm:spPr/>
      <dgm:t>
        <a:bodyPr/>
        <a:lstStyle/>
        <a:p>
          <a:endParaRPr lang="cs-CZ"/>
        </a:p>
      </dgm:t>
    </dgm:pt>
    <dgm:pt modelId="{021A3535-8683-4E4B-83A5-ACE20389CF49}" type="sibTrans" cxnId="{1C7A5DE5-F369-4060-A4DF-EA46A1586FB7}">
      <dgm:prSet/>
      <dgm:spPr/>
      <dgm:t>
        <a:bodyPr/>
        <a:lstStyle/>
        <a:p>
          <a:endParaRPr lang="cs-CZ"/>
        </a:p>
      </dgm:t>
    </dgm:pt>
    <dgm:pt modelId="{9D724C2D-8E04-4AD1-94F5-C14E16D3C468}">
      <dgm:prSet phldrT="[Text]" custT="1"/>
      <dgm:spPr/>
      <dgm:t>
        <a:bodyPr/>
        <a:lstStyle/>
        <a:p>
          <a:r>
            <a:rPr lang="cs-CZ" sz="2000" dirty="0" smtClean="0"/>
            <a:t>UHDREDND</a:t>
          </a:r>
          <a:endParaRPr lang="cs-CZ" sz="2000" dirty="0"/>
        </a:p>
      </dgm:t>
    </dgm:pt>
    <dgm:pt modelId="{F352764D-E837-472B-8692-27C34158D170}" type="parTrans" cxnId="{61829C8F-B43D-4121-B464-C2AEAEEB1E11}">
      <dgm:prSet/>
      <dgm:spPr/>
      <dgm:t>
        <a:bodyPr/>
        <a:lstStyle/>
        <a:p>
          <a:endParaRPr lang="cs-CZ"/>
        </a:p>
      </dgm:t>
    </dgm:pt>
    <dgm:pt modelId="{814CCCB3-A5B1-41A0-9F34-E8FBB0B6AA3E}" type="sibTrans" cxnId="{61829C8F-B43D-4121-B464-C2AEAEEB1E11}">
      <dgm:prSet/>
      <dgm:spPr/>
      <dgm:t>
        <a:bodyPr/>
        <a:lstStyle/>
        <a:p>
          <a:endParaRPr lang="cs-CZ"/>
        </a:p>
      </dgm:t>
    </dgm:pt>
    <dgm:pt modelId="{03F1EE7B-0A23-4B88-8259-4E4EB1D606A3}" type="pres">
      <dgm:prSet presAssocID="{A6DE82CB-52AA-416F-882E-23502BCE5C6D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61A78BB-3290-4F29-BC42-71AC8447420A}" type="pres">
      <dgm:prSet presAssocID="{E89AA66A-F267-4683-ACE2-C7D02AE0D63B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3483367-F4CE-4E7F-9FC8-4206368B06B7}" type="pres">
      <dgm:prSet presAssocID="{48AE032D-36EC-4273-B2B1-3DC63800DAA0}" presName="sibTrans" presStyleLbl="sibTrans2D1" presStyleIdx="0" presStyleCnt="5"/>
      <dgm:spPr/>
      <dgm:t>
        <a:bodyPr/>
        <a:lstStyle/>
        <a:p>
          <a:endParaRPr lang="cs-CZ"/>
        </a:p>
      </dgm:t>
    </dgm:pt>
    <dgm:pt modelId="{26BA0F3E-415F-47CE-991C-5275399CDD34}" type="pres">
      <dgm:prSet presAssocID="{48AE032D-36EC-4273-B2B1-3DC63800DAA0}" presName="connectorText" presStyleLbl="sibTrans2D1" presStyleIdx="0" presStyleCnt="5"/>
      <dgm:spPr/>
      <dgm:t>
        <a:bodyPr/>
        <a:lstStyle/>
        <a:p>
          <a:endParaRPr lang="cs-CZ"/>
        </a:p>
      </dgm:t>
    </dgm:pt>
    <dgm:pt modelId="{609D39CA-9B30-4EF6-AC77-1E61236E7E0C}" type="pres">
      <dgm:prSet presAssocID="{1E9E61CC-2410-47C4-9DFB-568EE5A967F3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731B6CF-64E7-4E24-965F-1D834719F99D}" type="pres">
      <dgm:prSet presAssocID="{E3442E01-2B36-4859-9F0D-3CBF60440AA5}" presName="sibTrans" presStyleLbl="sibTrans2D1" presStyleIdx="1" presStyleCnt="5"/>
      <dgm:spPr/>
      <dgm:t>
        <a:bodyPr/>
        <a:lstStyle/>
        <a:p>
          <a:endParaRPr lang="cs-CZ"/>
        </a:p>
      </dgm:t>
    </dgm:pt>
    <dgm:pt modelId="{7E3B090A-0087-4292-95CF-81053560D938}" type="pres">
      <dgm:prSet presAssocID="{E3442E01-2B36-4859-9F0D-3CBF60440AA5}" presName="connectorText" presStyleLbl="sibTrans2D1" presStyleIdx="1" presStyleCnt="5"/>
      <dgm:spPr/>
      <dgm:t>
        <a:bodyPr/>
        <a:lstStyle/>
        <a:p>
          <a:endParaRPr lang="cs-CZ"/>
        </a:p>
      </dgm:t>
    </dgm:pt>
    <dgm:pt modelId="{F5C96516-5C39-4DAD-A0FD-430FF98FCCB7}" type="pres">
      <dgm:prSet presAssocID="{47981D31-7374-44F7-98E5-81B68D47293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0DA382E-FB09-4B04-BE75-08718D0CE3D0}" type="pres">
      <dgm:prSet presAssocID="{30571A98-B4C2-42D6-B76F-502EB094865E}" presName="sibTrans" presStyleLbl="sibTrans2D1" presStyleIdx="2" presStyleCnt="5"/>
      <dgm:spPr/>
      <dgm:t>
        <a:bodyPr/>
        <a:lstStyle/>
        <a:p>
          <a:endParaRPr lang="cs-CZ"/>
        </a:p>
      </dgm:t>
    </dgm:pt>
    <dgm:pt modelId="{E111ADC1-51D4-4995-AD14-E55B214C2450}" type="pres">
      <dgm:prSet presAssocID="{30571A98-B4C2-42D6-B76F-502EB094865E}" presName="connectorText" presStyleLbl="sibTrans2D1" presStyleIdx="2" presStyleCnt="5"/>
      <dgm:spPr/>
      <dgm:t>
        <a:bodyPr/>
        <a:lstStyle/>
        <a:p>
          <a:endParaRPr lang="cs-CZ"/>
        </a:p>
      </dgm:t>
    </dgm:pt>
    <dgm:pt modelId="{96689BA2-0144-43FF-BA2E-21F54DF5C755}" type="pres">
      <dgm:prSet presAssocID="{34326D94-0FA2-4ED7-9DFC-00D8FEA73A89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EC39E66-91F3-43F8-A78D-18C6BB9A9A31}" type="pres">
      <dgm:prSet presAssocID="{021A3535-8683-4E4B-83A5-ACE20389CF49}" presName="sibTrans" presStyleLbl="sibTrans2D1" presStyleIdx="3" presStyleCnt="5"/>
      <dgm:spPr/>
      <dgm:t>
        <a:bodyPr/>
        <a:lstStyle/>
        <a:p>
          <a:endParaRPr lang="cs-CZ"/>
        </a:p>
      </dgm:t>
    </dgm:pt>
    <dgm:pt modelId="{55C31DED-E8CF-4890-AAFF-D72A115D4D2B}" type="pres">
      <dgm:prSet presAssocID="{021A3535-8683-4E4B-83A5-ACE20389CF49}" presName="connectorText" presStyleLbl="sibTrans2D1" presStyleIdx="3" presStyleCnt="5"/>
      <dgm:spPr/>
      <dgm:t>
        <a:bodyPr/>
        <a:lstStyle/>
        <a:p>
          <a:endParaRPr lang="cs-CZ"/>
        </a:p>
      </dgm:t>
    </dgm:pt>
    <dgm:pt modelId="{77A8ABEE-F62A-42C3-B2B0-29F38439F8A2}" type="pres">
      <dgm:prSet presAssocID="{9D724C2D-8E04-4AD1-94F5-C14E16D3C468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040243E-1DC2-4734-8CED-893CC364F80E}" type="pres">
      <dgm:prSet presAssocID="{814CCCB3-A5B1-41A0-9F34-E8FBB0B6AA3E}" presName="sibTrans" presStyleLbl="sibTrans2D1" presStyleIdx="4" presStyleCnt="5"/>
      <dgm:spPr/>
      <dgm:t>
        <a:bodyPr/>
        <a:lstStyle/>
        <a:p>
          <a:endParaRPr lang="cs-CZ"/>
        </a:p>
      </dgm:t>
    </dgm:pt>
    <dgm:pt modelId="{C262B635-BDF7-4B02-8165-130EC9E8A9AF}" type="pres">
      <dgm:prSet presAssocID="{814CCCB3-A5B1-41A0-9F34-E8FBB0B6AA3E}" presName="connectorText" presStyleLbl="sibTrans2D1" presStyleIdx="4" presStyleCnt="5"/>
      <dgm:spPr/>
      <dgm:t>
        <a:bodyPr/>
        <a:lstStyle/>
        <a:p>
          <a:endParaRPr lang="cs-CZ"/>
        </a:p>
      </dgm:t>
    </dgm:pt>
  </dgm:ptLst>
  <dgm:cxnLst>
    <dgm:cxn modelId="{E51E5A18-F914-4027-9DA4-3A2A6F1C337F}" type="presOf" srcId="{814CCCB3-A5B1-41A0-9F34-E8FBB0B6AA3E}" destId="{C262B635-BDF7-4B02-8165-130EC9E8A9AF}" srcOrd="1" destOrd="0" presId="urn:microsoft.com/office/officeart/2005/8/layout/cycle2"/>
    <dgm:cxn modelId="{E908C3FC-786C-41F9-84C7-6A182DD8EF3B}" type="presOf" srcId="{48AE032D-36EC-4273-B2B1-3DC63800DAA0}" destId="{B3483367-F4CE-4E7F-9FC8-4206368B06B7}" srcOrd="0" destOrd="0" presId="urn:microsoft.com/office/officeart/2005/8/layout/cycle2"/>
    <dgm:cxn modelId="{762748E0-2717-49B3-AFA0-3AAF06E13A43}" type="presOf" srcId="{A6DE82CB-52AA-416F-882E-23502BCE5C6D}" destId="{03F1EE7B-0A23-4B88-8259-4E4EB1D606A3}" srcOrd="0" destOrd="0" presId="urn:microsoft.com/office/officeart/2005/8/layout/cycle2"/>
    <dgm:cxn modelId="{BAF7103B-8541-4FED-9771-01235F245F56}" type="presOf" srcId="{48AE032D-36EC-4273-B2B1-3DC63800DAA0}" destId="{26BA0F3E-415F-47CE-991C-5275399CDD34}" srcOrd="1" destOrd="0" presId="urn:microsoft.com/office/officeart/2005/8/layout/cycle2"/>
    <dgm:cxn modelId="{30610E97-0FAF-4877-A646-B759BC73094D}" type="presOf" srcId="{9D724C2D-8E04-4AD1-94F5-C14E16D3C468}" destId="{77A8ABEE-F62A-42C3-B2B0-29F38439F8A2}" srcOrd="0" destOrd="0" presId="urn:microsoft.com/office/officeart/2005/8/layout/cycle2"/>
    <dgm:cxn modelId="{1CE6BE5A-A0AE-48FC-A3E7-AD010C22910D}" srcId="{A6DE82CB-52AA-416F-882E-23502BCE5C6D}" destId="{1E9E61CC-2410-47C4-9DFB-568EE5A967F3}" srcOrd="1" destOrd="0" parTransId="{CCB56F19-4A51-4A15-BAC0-F201D9E49F4F}" sibTransId="{E3442E01-2B36-4859-9F0D-3CBF60440AA5}"/>
    <dgm:cxn modelId="{61829C8F-B43D-4121-B464-C2AEAEEB1E11}" srcId="{A6DE82CB-52AA-416F-882E-23502BCE5C6D}" destId="{9D724C2D-8E04-4AD1-94F5-C14E16D3C468}" srcOrd="4" destOrd="0" parTransId="{F352764D-E837-472B-8692-27C34158D170}" sibTransId="{814CCCB3-A5B1-41A0-9F34-E8FBB0B6AA3E}"/>
    <dgm:cxn modelId="{6ED85885-B75A-426E-BF92-94E68F7B605A}" type="presOf" srcId="{30571A98-B4C2-42D6-B76F-502EB094865E}" destId="{E111ADC1-51D4-4995-AD14-E55B214C2450}" srcOrd="1" destOrd="0" presId="urn:microsoft.com/office/officeart/2005/8/layout/cycle2"/>
    <dgm:cxn modelId="{057C5CE7-0576-4AF5-8083-6FF01BE5A819}" type="presOf" srcId="{021A3535-8683-4E4B-83A5-ACE20389CF49}" destId="{55C31DED-E8CF-4890-AAFF-D72A115D4D2B}" srcOrd="1" destOrd="0" presId="urn:microsoft.com/office/officeart/2005/8/layout/cycle2"/>
    <dgm:cxn modelId="{B4798571-F0B3-43E2-95FF-81BE914CE794}" type="presOf" srcId="{30571A98-B4C2-42D6-B76F-502EB094865E}" destId="{90DA382E-FB09-4B04-BE75-08718D0CE3D0}" srcOrd="0" destOrd="0" presId="urn:microsoft.com/office/officeart/2005/8/layout/cycle2"/>
    <dgm:cxn modelId="{11AFA6E7-BD91-461F-A291-E17FFAFD9F80}" type="presOf" srcId="{1E9E61CC-2410-47C4-9DFB-568EE5A967F3}" destId="{609D39CA-9B30-4EF6-AC77-1E61236E7E0C}" srcOrd="0" destOrd="0" presId="urn:microsoft.com/office/officeart/2005/8/layout/cycle2"/>
    <dgm:cxn modelId="{AB2AA5AF-4047-4871-AC9B-F3FD635EB121}" type="presOf" srcId="{E3442E01-2B36-4859-9F0D-3CBF60440AA5}" destId="{7E3B090A-0087-4292-95CF-81053560D938}" srcOrd="1" destOrd="0" presId="urn:microsoft.com/office/officeart/2005/8/layout/cycle2"/>
    <dgm:cxn modelId="{5B10F9B8-8914-4FC3-8DC6-AF054C5D547F}" srcId="{A6DE82CB-52AA-416F-882E-23502BCE5C6D}" destId="{E89AA66A-F267-4683-ACE2-C7D02AE0D63B}" srcOrd="0" destOrd="0" parTransId="{AC81AE5D-1C6C-47A5-8C02-0B61F19F03FC}" sibTransId="{48AE032D-36EC-4273-B2B1-3DC63800DAA0}"/>
    <dgm:cxn modelId="{1C7A5DE5-F369-4060-A4DF-EA46A1586FB7}" srcId="{A6DE82CB-52AA-416F-882E-23502BCE5C6D}" destId="{34326D94-0FA2-4ED7-9DFC-00D8FEA73A89}" srcOrd="3" destOrd="0" parTransId="{944516B6-EDCE-41B8-AF62-FF45D203B41D}" sibTransId="{021A3535-8683-4E4B-83A5-ACE20389CF49}"/>
    <dgm:cxn modelId="{0E7D6B89-DB77-46A0-86CB-5644B624D798}" type="presOf" srcId="{021A3535-8683-4E4B-83A5-ACE20389CF49}" destId="{DEC39E66-91F3-43F8-A78D-18C6BB9A9A31}" srcOrd="0" destOrd="0" presId="urn:microsoft.com/office/officeart/2005/8/layout/cycle2"/>
    <dgm:cxn modelId="{3D0CF083-B425-461C-A2C8-12425680D729}" type="presOf" srcId="{E3442E01-2B36-4859-9F0D-3CBF60440AA5}" destId="{2731B6CF-64E7-4E24-965F-1D834719F99D}" srcOrd="0" destOrd="0" presId="urn:microsoft.com/office/officeart/2005/8/layout/cycle2"/>
    <dgm:cxn modelId="{4B2BCFFE-DCCB-40C1-BA20-EB0775715FE6}" type="presOf" srcId="{34326D94-0FA2-4ED7-9DFC-00D8FEA73A89}" destId="{96689BA2-0144-43FF-BA2E-21F54DF5C755}" srcOrd="0" destOrd="0" presId="urn:microsoft.com/office/officeart/2005/8/layout/cycle2"/>
    <dgm:cxn modelId="{47408475-2188-4FAE-81E2-6219454DF1CC}" type="presOf" srcId="{814CCCB3-A5B1-41A0-9F34-E8FBB0B6AA3E}" destId="{A040243E-1DC2-4734-8CED-893CC364F80E}" srcOrd="0" destOrd="0" presId="urn:microsoft.com/office/officeart/2005/8/layout/cycle2"/>
    <dgm:cxn modelId="{DC118E51-FA86-4E18-B0D0-AC7C1D423DBA}" srcId="{A6DE82CB-52AA-416F-882E-23502BCE5C6D}" destId="{47981D31-7374-44F7-98E5-81B68D47293B}" srcOrd="2" destOrd="0" parTransId="{7CD8A481-083B-4E0C-A195-D12068B45B88}" sibTransId="{30571A98-B4C2-42D6-B76F-502EB094865E}"/>
    <dgm:cxn modelId="{DE572317-255C-431D-BFF3-71AFC3D9B8FD}" type="presOf" srcId="{47981D31-7374-44F7-98E5-81B68D47293B}" destId="{F5C96516-5C39-4DAD-A0FD-430FF98FCCB7}" srcOrd="0" destOrd="0" presId="urn:microsoft.com/office/officeart/2005/8/layout/cycle2"/>
    <dgm:cxn modelId="{3D8ECDC6-4ACB-4846-BB8E-A54DA197E8F0}" type="presOf" srcId="{E89AA66A-F267-4683-ACE2-C7D02AE0D63B}" destId="{261A78BB-3290-4F29-BC42-71AC8447420A}" srcOrd="0" destOrd="0" presId="urn:microsoft.com/office/officeart/2005/8/layout/cycle2"/>
    <dgm:cxn modelId="{2235F4D1-A9E5-4AE8-A41B-53291381C75C}" type="presParOf" srcId="{03F1EE7B-0A23-4B88-8259-4E4EB1D606A3}" destId="{261A78BB-3290-4F29-BC42-71AC8447420A}" srcOrd="0" destOrd="0" presId="urn:microsoft.com/office/officeart/2005/8/layout/cycle2"/>
    <dgm:cxn modelId="{662BDAD0-802C-4B77-A54C-F73D97B32EB7}" type="presParOf" srcId="{03F1EE7B-0A23-4B88-8259-4E4EB1D606A3}" destId="{B3483367-F4CE-4E7F-9FC8-4206368B06B7}" srcOrd="1" destOrd="0" presId="urn:microsoft.com/office/officeart/2005/8/layout/cycle2"/>
    <dgm:cxn modelId="{3395C201-CFB8-4E9A-93AE-4925618D96C4}" type="presParOf" srcId="{B3483367-F4CE-4E7F-9FC8-4206368B06B7}" destId="{26BA0F3E-415F-47CE-991C-5275399CDD34}" srcOrd="0" destOrd="0" presId="urn:microsoft.com/office/officeart/2005/8/layout/cycle2"/>
    <dgm:cxn modelId="{08BBCDFF-CDD9-42C1-B169-683D872F7457}" type="presParOf" srcId="{03F1EE7B-0A23-4B88-8259-4E4EB1D606A3}" destId="{609D39CA-9B30-4EF6-AC77-1E61236E7E0C}" srcOrd="2" destOrd="0" presId="urn:microsoft.com/office/officeart/2005/8/layout/cycle2"/>
    <dgm:cxn modelId="{547911B0-A5A0-4F85-814C-C572AE0C1B40}" type="presParOf" srcId="{03F1EE7B-0A23-4B88-8259-4E4EB1D606A3}" destId="{2731B6CF-64E7-4E24-965F-1D834719F99D}" srcOrd="3" destOrd="0" presId="urn:microsoft.com/office/officeart/2005/8/layout/cycle2"/>
    <dgm:cxn modelId="{B08BDDA7-1B15-43B3-9FA8-62B75308D3C9}" type="presParOf" srcId="{2731B6CF-64E7-4E24-965F-1D834719F99D}" destId="{7E3B090A-0087-4292-95CF-81053560D938}" srcOrd="0" destOrd="0" presId="urn:microsoft.com/office/officeart/2005/8/layout/cycle2"/>
    <dgm:cxn modelId="{D6365FDD-5789-4D37-9170-6BD63A111F3D}" type="presParOf" srcId="{03F1EE7B-0A23-4B88-8259-4E4EB1D606A3}" destId="{F5C96516-5C39-4DAD-A0FD-430FF98FCCB7}" srcOrd="4" destOrd="0" presId="urn:microsoft.com/office/officeart/2005/8/layout/cycle2"/>
    <dgm:cxn modelId="{F6EEBE12-DB57-4E68-9E2C-A4687131A2F6}" type="presParOf" srcId="{03F1EE7B-0A23-4B88-8259-4E4EB1D606A3}" destId="{90DA382E-FB09-4B04-BE75-08718D0CE3D0}" srcOrd="5" destOrd="0" presId="urn:microsoft.com/office/officeart/2005/8/layout/cycle2"/>
    <dgm:cxn modelId="{49B8255A-A885-4FDF-BA1C-12278FCAC89F}" type="presParOf" srcId="{90DA382E-FB09-4B04-BE75-08718D0CE3D0}" destId="{E111ADC1-51D4-4995-AD14-E55B214C2450}" srcOrd="0" destOrd="0" presId="urn:microsoft.com/office/officeart/2005/8/layout/cycle2"/>
    <dgm:cxn modelId="{33689CDA-12D0-4693-A7DA-A207F2711BF4}" type="presParOf" srcId="{03F1EE7B-0A23-4B88-8259-4E4EB1D606A3}" destId="{96689BA2-0144-43FF-BA2E-21F54DF5C755}" srcOrd="6" destOrd="0" presId="urn:microsoft.com/office/officeart/2005/8/layout/cycle2"/>
    <dgm:cxn modelId="{ABE062D4-F187-4B56-9167-0339CD8858DA}" type="presParOf" srcId="{03F1EE7B-0A23-4B88-8259-4E4EB1D606A3}" destId="{DEC39E66-91F3-43F8-A78D-18C6BB9A9A31}" srcOrd="7" destOrd="0" presId="urn:microsoft.com/office/officeart/2005/8/layout/cycle2"/>
    <dgm:cxn modelId="{FCACBBC6-881A-4CAE-B6B1-819B881D5D7C}" type="presParOf" srcId="{DEC39E66-91F3-43F8-A78D-18C6BB9A9A31}" destId="{55C31DED-E8CF-4890-AAFF-D72A115D4D2B}" srcOrd="0" destOrd="0" presId="urn:microsoft.com/office/officeart/2005/8/layout/cycle2"/>
    <dgm:cxn modelId="{0EC4FD47-F6DA-4329-8879-E2C25F31CE9C}" type="presParOf" srcId="{03F1EE7B-0A23-4B88-8259-4E4EB1D606A3}" destId="{77A8ABEE-F62A-42C3-B2B0-29F38439F8A2}" srcOrd="8" destOrd="0" presId="urn:microsoft.com/office/officeart/2005/8/layout/cycle2"/>
    <dgm:cxn modelId="{D33843A4-74B9-46EE-B6A8-8FD53BB2838A}" type="presParOf" srcId="{03F1EE7B-0A23-4B88-8259-4E4EB1D606A3}" destId="{A040243E-1DC2-4734-8CED-893CC364F80E}" srcOrd="9" destOrd="0" presId="urn:microsoft.com/office/officeart/2005/8/layout/cycle2"/>
    <dgm:cxn modelId="{C08B767F-DEF5-4877-807D-19042B25CD21}" type="presParOf" srcId="{A040243E-1DC2-4734-8CED-893CC364F80E}" destId="{C262B635-BDF7-4B02-8165-130EC9E8A9AF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261A78BB-3290-4F29-BC42-71AC8447420A}">
      <dsp:nvSpPr>
        <dsp:cNvPr id="0" name=""/>
        <dsp:cNvSpPr/>
      </dsp:nvSpPr>
      <dsp:spPr>
        <a:xfrm>
          <a:off x="3195488" y="50"/>
          <a:ext cx="1381422" cy="13814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HYTRIT</a:t>
          </a:r>
          <a:endParaRPr lang="cs-CZ" sz="2000" kern="1200" dirty="0"/>
        </a:p>
      </dsp:txBody>
      <dsp:txXfrm>
        <a:off x="3195488" y="50"/>
        <a:ext cx="1381422" cy="1381422"/>
      </dsp:txXfrm>
    </dsp:sp>
    <dsp:sp modelId="{B3483367-F4CE-4E7F-9FC8-4206368B06B7}">
      <dsp:nvSpPr>
        <dsp:cNvPr id="0" name=""/>
        <dsp:cNvSpPr/>
      </dsp:nvSpPr>
      <dsp:spPr>
        <a:xfrm rot="2160000">
          <a:off x="4533123" y="1060873"/>
          <a:ext cx="366693" cy="466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2160000">
        <a:off x="4533123" y="1060873"/>
        <a:ext cx="366693" cy="466230"/>
      </dsp:txXfrm>
    </dsp:sp>
    <dsp:sp modelId="{609D39CA-9B30-4EF6-AC77-1E61236E7E0C}">
      <dsp:nvSpPr>
        <dsp:cNvPr id="0" name=""/>
        <dsp:cNvSpPr/>
      </dsp:nvSpPr>
      <dsp:spPr>
        <a:xfrm>
          <a:off x="4872821" y="1218704"/>
          <a:ext cx="1381422" cy="13814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WTYENT</a:t>
          </a:r>
          <a:endParaRPr lang="cs-CZ" sz="2000" kern="1200" dirty="0"/>
        </a:p>
      </dsp:txBody>
      <dsp:txXfrm>
        <a:off x="4872821" y="1218704"/>
        <a:ext cx="1381422" cy="1381422"/>
      </dsp:txXfrm>
    </dsp:sp>
    <dsp:sp modelId="{2731B6CF-64E7-4E24-965F-1D834719F99D}">
      <dsp:nvSpPr>
        <dsp:cNvPr id="0" name=""/>
        <dsp:cNvSpPr/>
      </dsp:nvSpPr>
      <dsp:spPr>
        <a:xfrm rot="6480000">
          <a:off x="5063050" y="2652341"/>
          <a:ext cx="366693" cy="466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6480000">
        <a:off x="5063050" y="2652341"/>
        <a:ext cx="366693" cy="466230"/>
      </dsp:txXfrm>
    </dsp:sp>
    <dsp:sp modelId="{F5C96516-5C39-4DAD-A0FD-430FF98FCCB7}">
      <dsp:nvSpPr>
        <dsp:cNvPr id="0" name=""/>
        <dsp:cNvSpPr/>
      </dsp:nvSpPr>
      <dsp:spPr>
        <a:xfrm>
          <a:off x="4232137" y="3190526"/>
          <a:ext cx="1381422" cy="13814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FTFIY</a:t>
          </a:r>
          <a:endParaRPr lang="cs-CZ" sz="2000" kern="1200" dirty="0"/>
        </a:p>
      </dsp:txBody>
      <dsp:txXfrm>
        <a:off x="4232137" y="3190526"/>
        <a:ext cx="1381422" cy="1381422"/>
      </dsp:txXfrm>
    </dsp:sp>
    <dsp:sp modelId="{90DA382E-FB09-4B04-BE75-08718D0CE3D0}">
      <dsp:nvSpPr>
        <dsp:cNvPr id="0" name=""/>
        <dsp:cNvSpPr/>
      </dsp:nvSpPr>
      <dsp:spPr>
        <a:xfrm rot="10800000">
          <a:off x="3713231" y="3648122"/>
          <a:ext cx="366693" cy="466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0800000">
        <a:off x="3713231" y="3648122"/>
        <a:ext cx="366693" cy="466230"/>
      </dsp:txXfrm>
    </dsp:sp>
    <dsp:sp modelId="{96689BA2-0144-43FF-BA2E-21F54DF5C755}">
      <dsp:nvSpPr>
        <dsp:cNvPr id="0" name=""/>
        <dsp:cNvSpPr/>
      </dsp:nvSpPr>
      <dsp:spPr>
        <a:xfrm>
          <a:off x="2158840" y="3190526"/>
          <a:ext cx="1381422" cy="13814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VNTYESE</a:t>
          </a:r>
          <a:endParaRPr lang="cs-CZ" sz="2000" kern="1200" dirty="0"/>
        </a:p>
      </dsp:txBody>
      <dsp:txXfrm>
        <a:off x="2158840" y="3190526"/>
        <a:ext cx="1381422" cy="1381422"/>
      </dsp:txXfrm>
    </dsp:sp>
    <dsp:sp modelId="{DEC39E66-91F3-43F8-A78D-18C6BB9A9A31}">
      <dsp:nvSpPr>
        <dsp:cNvPr id="0" name=""/>
        <dsp:cNvSpPr/>
      </dsp:nvSpPr>
      <dsp:spPr>
        <a:xfrm rot="15120000">
          <a:off x="2349069" y="2672081"/>
          <a:ext cx="366693" cy="466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5120000">
        <a:off x="2349069" y="2672081"/>
        <a:ext cx="366693" cy="466230"/>
      </dsp:txXfrm>
    </dsp:sp>
    <dsp:sp modelId="{77A8ABEE-F62A-42C3-B2B0-29F38439F8A2}">
      <dsp:nvSpPr>
        <dsp:cNvPr id="0" name=""/>
        <dsp:cNvSpPr/>
      </dsp:nvSpPr>
      <dsp:spPr>
        <a:xfrm>
          <a:off x="1518156" y="1218704"/>
          <a:ext cx="1381422" cy="138142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UHDREDND</a:t>
          </a:r>
          <a:endParaRPr lang="cs-CZ" sz="2000" kern="1200" dirty="0"/>
        </a:p>
      </dsp:txBody>
      <dsp:txXfrm>
        <a:off x="1518156" y="1218704"/>
        <a:ext cx="1381422" cy="1381422"/>
      </dsp:txXfrm>
    </dsp:sp>
    <dsp:sp modelId="{A040243E-1DC2-4734-8CED-893CC364F80E}">
      <dsp:nvSpPr>
        <dsp:cNvPr id="0" name=""/>
        <dsp:cNvSpPr/>
      </dsp:nvSpPr>
      <dsp:spPr>
        <a:xfrm rot="19440000">
          <a:off x="2855791" y="1073073"/>
          <a:ext cx="366693" cy="4662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2000" kern="1200"/>
        </a:p>
      </dsp:txBody>
      <dsp:txXfrm rot="19440000">
        <a:off x="2855791" y="1073073"/>
        <a:ext cx="366693" cy="466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B037C84-FB73-415B-9F4B-01A335D7BFD6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68A1108-4465-43E9-9DA8-310235B3D79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BDA692-7C92-4364-8A0E-A5BFEF4BB9E5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0F9CC9C-A964-4206-9244-D8CF9FE6B80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8E5BAB32-3FB4-45C7-9B8D-43126ECF095C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B02294BF-9C6F-4908-9BDC-5C358333B04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jpe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v9-pEVaO4pM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187624" y="1628775"/>
          <a:ext cx="6408564" cy="4751389"/>
        </p:xfrm>
        <a:graphic>
          <a:graphicData uri="http://schemas.openxmlformats.org/drawingml/2006/table">
            <a:tbl>
              <a:tblPr/>
              <a:tblGrid>
                <a:gridCol w="2171526"/>
                <a:gridCol w="393700"/>
                <a:gridCol w="171078"/>
                <a:gridCol w="3672260"/>
              </a:tblGrid>
              <a:tr h="28257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33400"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projektu:                       Zkvalitnění výuky cizích jazyků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Times New Roman,Bold"/>
                          <a:ea typeface="Calibri" pitchFamily="34" charset="0"/>
                          <a:cs typeface="Times New Roman,Bold"/>
                        </a:rPr>
                        <a:t>CZ.1.07/1.4.00/21.3228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 gridSpan="4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Havlíčkův Brod, </a:t>
                      </a:r>
                      <a:r>
                        <a:rPr kumimoji="0" lang="cs-CZ" sz="14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Štáflova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 2004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257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Jméno: Kateřina Hanušová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Datum: </a:t>
                      </a: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15. 5. 2013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>
                      <a:noFill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3.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524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Jazyk a jazyková komunikace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566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obor: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Anglický jazyk</a:t>
                      </a: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Tematický okruh, téma: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VY_32_INOVACE_AJ1-3_16_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High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_</a:t>
                      </a:r>
                      <a:r>
                        <a:rPr kumimoji="0" lang="cs-CZ" sz="14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numbers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_3.ročník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8493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Metodické doporučení/ anotace: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Prezentace slouží </a:t>
                      </a: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 výkladu a k procvičení čísel od 10 do 1000.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47775" marR="47775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2" name="obrázek 1" descr="OPVK_hor_zakladni_logolink_CB_cz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03350" y="404813"/>
            <a:ext cx="5762625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/>
              <a:t>HIGH NUMBERS</a:t>
            </a:r>
            <a:endParaRPr lang="cs-CZ" sz="6000" dirty="0"/>
          </a:p>
        </p:txBody>
      </p:sp>
    </p:spTree>
  </p:cSld>
  <p:clrMapOvr>
    <a:masterClrMapping/>
  </p:clrMapOvr>
  <p:transition>
    <p:fade thruBlk="1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260647"/>
            <a:ext cx="6912768" cy="1152129"/>
          </a:xfrm>
        </p:spPr>
        <p:txBody>
          <a:bodyPr>
            <a:normAutofit/>
          </a:bodyPr>
          <a:lstStyle/>
          <a:p>
            <a:pPr algn="ctr"/>
            <a:r>
              <a:rPr lang="cs-CZ" sz="5400" dirty="0" smtClean="0">
                <a:solidFill>
                  <a:srgbClr val="FF0000"/>
                </a:solidFill>
              </a:rPr>
              <a:t>10 - 50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lain" startAt="10"/>
            </a:pPr>
            <a:r>
              <a:rPr lang="cs-CZ" sz="2800" dirty="0" smtClean="0"/>
              <a:t>TEN</a:t>
            </a:r>
          </a:p>
          <a:p>
            <a:pPr marL="514350" indent="-514350">
              <a:buAutoNum type="arabicPlain" startAt="20"/>
            </a:pPr>
            <a:r>
              <a:rPr lang="cs-CZ" sz="2800" dirty="0" smtClean="0"/>
              <a:t>TWENTY</a:t>
            </a:r>
          </a:p>
          <a:p>
            <a:pPr marL="514350" indent="-514350">
              <a:buNone/>
            </a:pPr>
            <a:r>
              <a:rPr lang="cs-CZ" sz="2800" dirty="0" smtClean="0"/>
              <a:t>      21    TWENTY – ONE</a:t>
            </a:r>
          </a:p>
          <a:p>
            <a:pPr marL="514350" indent="-514350">
              <a:buNone/>
            </a:pPr>
            <a:r>
              <a:rPr lang="cs-CZ" sz="2800" dirty="0" smtClean="0"/>
              <a:t>      22     TWENTY – TWO</a:t>
            </a:r>
          </a:p>
          <a:p>
            <a:pPr marL="514350" indent="-514350">
              <a:buNone/>
            </a:pPr>
            <a:r>
              <a:rPr lang="cs-CZ" sz="2800" dirty="0" smtClean="0"/>
              <a:t>     ….</a:t>
            </a:r>
          </a:p>
          <a:p>
            <a:pPr marL="514350" indent="-514350">
              <a:buAutoNum type="arabicPlain" startAt="30"/>
            </a:pPr>
            <a:r>
              <a:rPr lang="cs-CZ" sz="2800" dirty="0" smtClean="0"/>
              <a:t>THIRTY</a:t>
            </a:r>
          </a:p>
          <a:p>
            <a:pPr marL="514350" indent="-514350">
              <a:buAutoNum type="arabicPlain" startAt="40"/>
            </a:pPr>
            <a:r>
              <a:rPr lang="cs-CZ" sz="2800" dirty="0" smtClean="0"/>
              <a:t>FORTY</a:t>
            </a:r>
          </a:p>
          <a:p>
            <a:pPr marL="514350" indent="-514350">
              <a:buAutoNum type="arabicPlain" startAt="50"/>
            </a:pPr>
            <a:r>
              <a:rPr lang="cs-CZ" sz="2800" dirty="0" smtClean="0"/>
              <a:t>FIFTY</a:t>
            </a:r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AutoNum type="arabicPlain" startAt="30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dirty="0" smtClean="0">
                <a:solidFill>
                  <a:srgbClr val="FF0000"/>
                </a:solidFill>
              </a:rPr>
              <a:t>60 - 1000</a:t>
            </a:r>
            <a:endParaRPr lang="cs-CZ" sz="6000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rabicPlain" startAt="60"/>
            </a:pPr>
            <a:r>
              <a:rPr lang="cs-CZ" sz="2800" dirty="0" smtClean="0"/>
              <a:t>  SIXTY</a:t>
            </a:r>
          </a:p>
          <a:p>
            <a:pPr marL="514350" indent="-514350">
              <a:buAutoNum type="arabicPlain" startAt="70"/>
            </a:pPr>
            <a:r>
              <a:rPr lang="cs-CZ" sz="2800" dirty="0" smtClean="0"/>
              <a:t>  SEVENTY</a:t>
            </a:r>
          </a:p>
          <a:p>
            <a:pPr marL="514350" indent="-514350">
              <a:buAutoNum type="arabicPlain" startAt="80"/>
            </a:pPr>
            <a:r>
              <a:rPr lang="cs-CZ" sz="2800" dirty="0" smtClean="0"/>
              <a:t>  EIGHTY</a:t>
            </a:r>
          </a:p>
          <a:p>
            <a:pPr marL="514350" indent="-514350">
              <a:buAutoNum type="arabicPlain" startAt="90"/>
            </a:pPr>
            <a:r>
              <a:rPr lang="cs-CZ" sz="2800" dirty="0" smtClean="0"/>
              <a:t>  NINETY</a:t>
            </a:r>
          </a:p>
          <a:p>
            <a:pPr marL="514350" indent="-514350">
              <a:buAutoNum type="arabicPlain" startAt="100"/>
            </a:pPr>
            <a:r>
              <a:rPr lang="cs-CZ" sz="2800" dirty="0" smtClean="0"/>
              <a:t> ONE HUNDRED</a:t>
            </a:r>
          </a:p>
          <a:p>
            <a:pPr marL="514350" indent="-514350">
              <a:buNone/>
            </a:pPr>
            <a:r>
              <a:rPr lang="cs-CZ" sz="2800" dirty="0" smtClean="0"/>
              <a:t>       101  ONE HUNDRED AND ONE</a:t>
            </a:r>
          </a:p>
          <a:p>
            <a:pPr marL="514350" indent="-514350">
              <a:buNone/>
            </a:pPr>
            <a:r>
              <a:rPr lang="cs-CZ" sz="2800" dirty="0" smtClean="0"/>
              <a:t>       102  ONE HUNDRED AND TWO</a:t>
            </a:r>
          </a:p>
          <a:p>
            <a:pPr marL="514350" indent="-514350">
              <a:buNone/>
            </a:pPr>
            <a:r>
              <a:rPr lang="cs-CZ" sz="2800" dirty="0" smtClean="0"/>
              <a:t>        …</a:t>
            </a:r>
          </a:p>
          <a:p>
            <a:pPr marL="514350" indent="-514350">
              <a:buNone/>
            </a:pPr>
            <a:r>
              <a:rPr lang="cs-CZ" sz="2800" dirty="0" smtClean="0">
                <a:solidFill>
                  <a:srgbClr val="FF0000"/>
                </a:solidFill>
              </a:rPr>
              <a:t>1000</a:t>
            </a:r>
            <a:r>
              <a:rPr lang="cs-CZ" sz="2800" dirty="0" smtClean="0"/>
              <a:t> ONE THOUSAND </a:t>
            </a:r>
          </a:p>
          <a:p>
            <a:pPr marL="514350" indent="-514350">
              <a:buAutoNum type="arabicPlain" startAt="90"/>
            </a:pPr>
            <a:endParaRPr lang="cs-CZ" dirty="0" smtClean="0"/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u="sng" dirty="0" smtClean="0">
                <a:solidFill>
                  <a:srgbClr val="FF0000"/>
                </a:solidFill>
              </a:rPr>
              <a:t>POZOR!!!!</a:t>
            </a:r>
            <a:endParaRPr lang="cs-CZ" sz="6000" b="1" u="sng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Autofit/>
          </a:bodyPr>
          <a:lstStyle/>
          <a:p>
            <a:pPr>
              <a:buNone/>
            </a:pPr>
            <a:r>
              <a:rPr lang="cs-CZ" sz="3200" dirty="0" smtClean="0"/>
              <a:t>13 THIRTEEN                   30 THIRTY</a:t>
            </a:r>
          </a:p>
          <a:p>
            <a:pPr>
              <a:buNone/>
            </a:pPr>
            <a:r>
              <a:rPr lang="cs-CZ" sz="3200" dirty="0" smtClean="0"/>
              <a:t>14 FOURTEEN                 40 FORTY</a:t>
            </a:r>
          </a:p>
          <a:p>
            <a:pPr>
              <a:buNone/>
            </a:pPr>
            <a:r>
              <a:rPr lang="cs-CZ" sz="3200" dirty="0" smtClean="0"/>
              <a:t>15 FIFTEEN                      50 FIFTY</a:t>
            </a:r>
          </a:p>
          <a:p>
            <a:pPr>
              <a:buNone/>
            </a:pPr>
            <a:r>
              <a:rPr lang="cs-CZ" sz="3200" dirty="0" smtClean="0"/>
              <a:t>16 SIXTEEN                      60 SIXTY</a:t>
            </a:r>
          </a:p>
          <a:p>
            <a:pPr>
              <a:buNone/>
            </a:pPr>
            <a:r>
              <a:rPr lang="cs-CZ" sz="3200" dirty="0" smtClean="0"/>
              <a:t>17 SEVENTEEN               70 SEVENTY</a:t>
            </a:r>
          </a:p>
          <a:p>
            <a:pPr>
              <a:buNone/>
            </a:pPr>
            <a:r>
              <a:rPr lang="cs-CZ" sz="3200" dirty="0" smtClean="0"/>
              <a:t>18 EIGHTEEN                   80 EIGHTY</a:t>
            </a:r>
          </a:p>
          <a:p>
            <a:pPr>
              <a:buNone/>
            </a:pPr>
            <a:r>
              <a:rPr lang="cs-CZ" sz="3200" dirty="0" smtClean="0"/>
              <a:t>19 NINETEEN                   90 NINETY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Vylušti název číslovky.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</p:nvPr>
        </p:nvGraphicFramePr>
        <p:xfrm>
          <a:off x="914400" y="1447800"/>
          <a:ext cx="7772400" cy="4572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Spočítej a výsledek napiš slovy.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20 + 35 =____</a:t>
            </a:r>
          </a:p>
          <a:p>
            <a:pPr marL="514350" indent="-514350">
              <a:buNone/>
            </a:pPr>
            <a:r>
              <a:rPr lang="cs-CZ" dirty="0" smtClean="0"/>
              <a:t>50 - 20 =____</a:t>
            </a:r>
          </a:p>
          <a:p>
            <a:pPr marL="514350" indent="-514350">
              <a:buNone/>
            </a:pPr>
            <a:r>
              <a:rPr lang="cs-CZ" dirty="0" smtClean="0"/>
              <a:t>100 – 35 =_____</a:t>
            </a:r>
          </a:p>
          <a:p>
            <a:pPr marL="514350" indent="-514350">
              <a:buNone/>
            </a:pPr>
            <a:r>
              <a:rPr lang="cs-CZ" dirty="0" smtClean="0"/>
              <a:t>10 + 78 =_____</a:t>
            </a:r>
          </a:p>
          <a:p>
            <a:pPr marL="514350" indent="-514350">
              <a:buNone/>
            </a:pPr>
            <a:r>
              <a:rPr lang="cs-CZ" dirty="0" smtClean="0"/>
              <a:t>90 + 18 = _____</a:t>
            </a:r>
          </a:p>
          <a:p>
            <a:pPr marL="514350" indent="-514350">
              <a:buNone/>
            </a:pPr>
            <a:r>
              <a:rPr lang="cs-CZ" dirty="0" smtClean="0"/>
              <a:t>32 + 21 =_____</a:t>
            </a:r>
          </a:p>
          <a:p>
            <a:pPr marL="514350" indent="-514350">
              <a:buNone/>
            </a:pPr>
            <a:r>
              <a:rPr lang="cs-CZ" dirty="0" smtClean="0"/>
              <a:t>44 + 33 = ____</a:t>
            </a:r>
          </a:p>
          <a:p>
            <a:pPr marL="514350" indent="-514350">
              <a:buNone/>
            </a:pPr>
            <a:r>
              <a:rPr lang="cs-CZ" dirty="0" smtClean="0"/>
              <a:t>79 – 25 =_____</a:t>
            </a:r>
          </a:p>
          <a:p>
            <a:pPr marL="514350" indent="-514350">
              <a:buNone/>
            </a:pPr>
            <a:r>
              <a:rPr lang="cs-CZ" dirty="0" smtClean="0"/>
              <a:t>1000 – 900 =_____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Pojmenuj následující čísla.</a:t>
            </a:r>
            <a:endParaRPr lang="cs-CZ" dirty="0"/>
          </a:p>
        </p:txBody>
      </p:sp>
      <p:pic>
        <p:nvPicPr>
          <p:cNvPr id="5122" name="Picture 2" descr="30.,čísla,narozeninové svíčky,narozeniny,oslavy,proužky,svíčky,třicet,večírky,zvláštní příležit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1340768"/>
            <a:ext cx="2232248" cy="2232248"/>
          </a:xfrm>
          <a:prstGeom prst="rect">
            <a:avLst/>
          </a:prstGeom>
          <a:noFill/>
        </p:spPr>
      </p:pic>
      <p:pic>
        <p:nvPicPr>
          <p:cNvPr id="5124" name="Picture 4" descr="40.,čísla,čtyřicetiny,láska,manželství,narozeniny,oslavy,srdce,svatby,výročí,zvláštní příležitosti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843808" y="1412776"/>
            <a:ext cx="2088232" cy="2088232"/>
          </a:xfrm>
          <a:prstGeom prst="rect">
            <a:avLst/>
          </a:prstGeom>
          <a:noFill/>
        </p:spPr>
      </p:pic>
      <p:pic>
        <p:nvPicPr>
          <p:cNvPr id="5126" name="Picture 6" descr="50.,čísla,narozeninové svíčky,narozeniny,oslavy,padesátiny,svíčky,večírky,zvláštní příležit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4008" y="1412776"/>
            <a:ext cx="2232248" cy="2232248"/>
          </a:xfrm>
          <a:prstGeom prst="rect">
            <a:avLst/>
          </a:prstGeom>
          <a:noFill/>
        </p:spPr>
      </p:pic>
      <p:pic>
        <p:nvPicPr>
          <p:cNvPr id="5128" name="Picture 8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020272" y="1556792"/>
            <a:ext cx="1828800" cy="1828800"/>
          </a:xfrm>
          <a:prstGeom prst="rect">
            <a:avLst/>
          </a:prstGeom>
          <a:noFill/>
        </p:spPr>
      </p:pic>
      <p:pic>
        <p:nvPicPr>
          <p:cNvPr id="5130" name="Picture 10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39552" y="3861048"/>
            <a:ext cx="1828800" cy="1828800"/>
          </a:xfrm>
          <a:prstGeom prst="rect">
            <a:avLst/>
          </a:prstGeom>
          <a:noFill/>
        </p:spPr>
      </p:pic>
      <p:pic>
        <p:nvPicPr>
          <p:cNvPr id="5132" name="Picture 12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2771800" y="3717032"/>
            <a:ext cx="1828800" cy="1828800"/>
          </a:xfrm>
          <a:prstGeom prst="rect">
            <a:avLst/>
          </a:prstGeom>
          <a:noFill/>
        </p:spPr>
      </p:pic>
      <p:pic>
        <p:nvPicPr>
          <p:cNvPr id="5134" name="Picture 14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572000" y="4725144"/>
            <a:ext cx="1828800" cy="1828800"/>
          </a:xfrm>
          <a:prstGeom prst="rect">
            <a:avLst/>
          </a:prstGeom>
          <a:noFill/>
        </p:spPr>
      </p:pic>
      <p:pic>
        <p:nvPicPr>
          <p:cNvPr id="5136" name="Picture 16" descr="100 NIS,bankovky,bankovnictví,banky,Ben-Zvi,hotovost,Izrael,Izraelci,izraelské peníze,Jicchak Ben-Zvi,měny,nové šekely,peníze,podnikání,šekely,sta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48375" y="3501008"/>
            <a:ext cx="3095625" cy="30956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http://www.</a:t>
            </a:r>
            <a:r>
              <a:rPr lang="cs-CZ" dirty="0" err="1" smtClean="0">
                <a:hlinkClick r:id="rId2"/>
              </a:rPr>
              <a:t>youtube.com</a:t>
            </a:r>
            <a:r>
              <a:rPr lang="cs-CZ" dirty="0" smtClean="0">
                <a:hlinkClick r:id="rId2"/>
              </a:rPr>
              <a:t>/</a:t>
            </a:r>
            <a:r>
              <a:rPr lang="cs-CZ" dirty="0" err="1" smtClean="0">
                <a:hlinkClick r:id="rId2"/>
              </a:rPr>
              <a:t>watch</a:t>
            </a:r>
            <a:r>
              <a:rPr lang="cs-CZ" dirty="0" smtClean="0">
                <a:hlinkClick r:id="rId2"/>
              </a:rPr>
              <a:t>?v=v9-pEVaO4pM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MS Office</a:t>
            </a: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72</TotalTime>
  <Words>216</Words>
  <Application>Microsoft Office PowerPoint</Application>
  <PresentationFormat>Předvádění na obrazovce (4:3)</PresentationFormat>
  <Paragraphs>64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Jmění</vt:lpstr>
      <vt:lpstr>Snímek 1</vt:lpstr>
      <vt:lpstr>HIGH NUMBERS</vt:lpstr>
      <vt:lpstr>10 - 50</vt:lpstr>
      <vt:lpstr>60 - 1000</vt:lpstr>
      <vt:lpstr>POZOR!!!!</vt:lpstr>
      <vt:lpstr>Vylušti název číslovky.</vt:lpstr>
      <vt:lpstr>Spočítej a výsledek napiš slovy.</vt:lpstr>
      <vt:lpstr>Pojmenuj následující čísla.</vt:lpstr>
      <vt:lpstr>Snímek 9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HIGH NUMBERS</dc:title>
  <dc:creator>Katka</dc:creator>
  <cp:lastModifiedBy>Aleš</cp:lastModifiedBy>
  <cp:revision>5</cp:revision>
  <dcterms:created xsi:type="dcterms:W3CDTF">2013-05-14T18:01:33Z</dcterms:created>
  <dcterms:modified xsi:type="dcterms:W3CDTF">2013-05-25T20:49:40Z</dcterms:modified>
</cp:coreProperties>
</file>