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98" r:id="rId3"/>
    <p:sldId id="299" r:id="rId4"/>
    <p:sldId id="300" r:id="rId5"/>
    <p:sldId id="301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90" autoAdjust="0"/>
  </p:normalViewPr>
  <p:slideViewPr>
    <p:cSldViewPr>
      <p:cViewPr>
        <p:scale>
          <a:sx n="82" d="100"/>
          <a:sy n="82" d="100"/>
        </p:scale>
        <p:origin x="-15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s.wikipedia.org/wiki/Keltov%C3%A9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eltov%C3%A9" TargetMode="External"/><Relationship Id="rId3" Type="http://schemas.openxmlformats.org/officeDocument/2006/relationships/hyperlink" Target="file:///\\commons.wikimedia.org\wiki\Hlavn%25C3%25AD_strana%3fuselang=cs" TargetMode="External"/><Relationship Id="rId7" Type="http://schemas.openxmlformats.org/officeDocument/2006/relationships/hyperlink" Target="http://cs.wikipedia.org/wiki/Soubor:Celtic_dagger,_scabbard_and_buckle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estonicka_venuse_edit.jpg" TargetMode="External"/><Relationship Id="rId5" Type="http://schemas.openxmlformats.org/officeDocument/2006/relationships/hyperlink" Target="http://commons.wikimedia.org/wiki/User:Che" TargetMode="External"/><Relationship Id="rId4" Type="http://schemas.openxmlformats.org/officeDocument/2006/relationships/hyperlink" Target="file:///\\commons.wikimedia.org\wiki\User:Greudin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414592" cy="2808312"/>
          </a:xfrm>
        </p:spPr>
        <p:txBody>
          <a:bodyPr>
            <a:norm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1.5. 2013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Člověk a jeho svět, Lidé a čas.</a:t>
            </a:r>
            <a:br>
              <a:rPr lang="cs-CZ" sz="1800" dirty="0"/>
            </a:br>
            <a:r>
              <a:rPr lang="cs-CZ" sz="1800" dirty="0"/>
              <a:t>Název materiálu</a:t>
            </a:r>
            <a:r>
              <a:rPr lang="cs-CZ" sz="1800"/>
              <a:t>: </a:t>
            </a:r>
            <a:r>
              <a:rPr lang="cs-CZ" sz="1800" smtClean="0"/>
              <a:t>VY_32_INOVACE_CAJS.4.B.12_pravek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Název</a:t>
            </a:r>
            <a:r>
              <a:rPr lang="cs-CZ" sz="1800" dirty="0"/>
              <a:t>: </a:t>
            </a:r>
            <a:r>
              <a:rPr lang="cs-CZ" sz="1800" dirty="0" smtClean="0"/>
              <a:t>Pravěk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CZ.1.07/1.4.00/21.1693</a:t>
            </a:r>
            <a:br>
              <a:rPr lang="cs-CZ" sz="1800" dirty="0"/>
            </a:br>
            <a:r>
              <a:rPr lang="cs-CZ" sz="18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66367" y="5373216"/>
            <a:ext cx="6491833" cy="1001706"/>
          </a:xfrm>
        </p:spPr>
        <p:txBody>
          <a:bodyPr>
            <a:normAutofit/>
          </a:bodyPr>
          <a:lstStyle/>
          <a:p>
            <a:r>
              <a:rPr lang="cs-CZ" dirty="0"/>
              <a:t>Anotace: Materiál je určen pro žáky </a:t>
            </a:r>
            <a:r>
              <a:rPr lang="cs-CZ" dirty="0" smtClean="0"/>
              <a:t>4. </a:t>
            </a:r>
            <a:r>
              <a:rPr lang="cs-CZ" dirty="0"/>
              <a:t>ročníku, slouží k výkladu nového </a:t>
            </a:r>
            <a:r>
              <a:rPr lang="cs-CZ" dirty="0" smtClean="0"/>
              <a:t>učiva o pravěku.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966367" y="818872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7604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5521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Pravěk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Pravěk</a:t>
            </a:r>
            <a:r>
              <a:rPr lang="cs-CZ" dirty="0" smtClean="0"/>
              <a:t> rozdělujeme na dvě základní období: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1.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období</a:t>
            </a:r>
            <a:r>
              <a:rPr lang="cs-CZ" dirty="0" smtClean="0"/>
              <a:t>, kdy lidé používali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kamenné nástroje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2.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období</a:t>
            </a:r>
            <a:r>
              <a:rPr lang="cs-CZ" dirty="0" smtClean="0"/>
              <a:t>, kdy už uměli využívat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a zpracovávat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kovy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Martin\AppData\Local\Microsoft\Windows\Temporary Internet Files\Content.IE5\2C5FV0PG\MC9002517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1808683" cy="160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562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Doba kamenná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Starší doba kamenná</a:t>
            </a:r>
            <a:r>
              <a:rPr lang="cs-CZ" dirty="0" smtClean="0"/>
              <a:t> – objevili se první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předchůdci lidí, člověka vzpřímeného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- lidé vyráběli jednoduché kamenné nástroje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začali lovit v organizovaných skupinách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uměli rozdělávat oheň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vyráběli tkaniny</a:t>
            </a:r>
            <a:endParaRPr lang="cs-CZ" dirty="0"/>
          </a:p>
        </p:txBody>
      </p:sp>
      <p:pic>
        <p:nvPicPr>
          <p:cNvPr id="2050" name="Picture 2" descr="C:\Users\Martin\AppData\Local\Microsoft\Windows\Temporary Internet Files\Content.IE5\76106RRQ\MC9004366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05064"/>
            <a:ext cx="19335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053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/>
              <a:t>Doba kamenná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Střední </a:t>
            </a:r>
            <a:r>
              <a:rPr lang="cs-CZ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doba </a:t>
            </a: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kamenná</a:t>
            </a:r>
            <a:r>
              <a:rPr lang="cs-CZ" dirty="0" smtClean="0"/>
              <a:t> – </a:t>
            </a:r>
            <a:r>
              <a:rPr lang="cs-CZ" smtClean="0"/>
              <a:t>velký rozvoj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lidé se naučili vyrábět keramiku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vzácný nález Věstonické Venuše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Mladší doba kamenná</a:t>
            </a:r>
            <a:r>
              <a:rPr lang="cs-CZ" dirty="0" smtClean="0"/>
              <a:t> – objev zemědělství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lidé se usadili na jednom místě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vyráběli si ruční nářadí (motyka, hák)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chovali domácí zvířata (ovce, kozy, prasata…)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vznikaly pevné domy, opevněné osady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0287" y="332656"/>
            <a:ext cx="151060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Martin\AppData\Local\Microsoft\Windows\Temporary Internet Files\Content.IE5\Y1BQWNXN\MC9003379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1182" y="5229200"/>
            <a:ext cx="1728191" cy="139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8328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Objev kovů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Kovy</a:t>
            </a:r>
            <a:r>
              <a:rPr lang="cs-CZ" dirty="0" smtClean="0"/>
              <a:t> – postupně se staly hlavním nástrojem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k výrobě nástrojů</a:t>
            </a:r>
          </a:p>
          <a:p>
            <a:pPr marL="0" indent="0">
              <a:buNone/>
            </a:pPr>
            <a:r>
              <a:rPr lang="cs-CZ" dirty="0" smtClean="0"/>
              <a:t>             - </a:t>
            </a:r>
            <a:r>
              <a:rPr lang="cs-CZ" dirty="0" smtClean="0">
                <a:solidFill>
                  <a:srgbClr val="FF0000"/>
                </a:solidFill>
              </a:rPr>
              <a:t>měď</a:t>
            </a:r>
            <a:r>
              <a:rPr lang="cs-CZ" dirty="0" smtClean="0"/>
              <a:t>, první kov, ale byla moc měkká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</a:t>
            </a:r>
            <a:r>
              <a:rPr lang="cs-CZ" dirty="0" smtClean="0">
                <a:solidFill>
                  <a:srgbClr val="FF0000"/>
                </a:solidFill>
              </a:rPr>
              <a:t>bronz</a:t>
            </a:r>
            <a:r>
              <a:rPr lang="cs-CZ" dirty="0" smtClean="0"/>
              <a:t>, vhodnější</a:t>
            </a:r>
          </a:p>
          <a:p>
            <a:pPr marL="0" indent="0">
              <a:buNone/>
            </a:pPr>
            <a:r>
              <a:rPr lang="cs-CZ" dirty="0" smtClean="0"/>
              <a:t>    Vznik odborníků, horníci, kováři, kovolitci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důležité znalosti, vybavené dílny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Zajištění obchodu, směna, společenské vrstvy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Hradiště</a:t>
            </a:r>
            <a:r>
              <a:rPr lang="cs-CZ" dirty="0" smtClean="0"/>
              <a:t> – první opevněná sídla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Začali se razit mince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dirty="0" smtClean="0">
                <a:hlinkClick r:id="rId2"/>
              </a:rPr>
              <a:t>Keltové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cs-CZ" dirty="0" smtClean="0"/>
              <a:t>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4664"/>
            <a:ext cx="3024336" cy="1451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6511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224" cy="4565104"/>
          </a:xfrm>
        </p:spPr>
        <p:txBody>
          <a:bodyPr>
            <a:normAutofit/>
          </a:bodyPr>
          <a:lstStyle/>
          <a:p>
            <a:r>
              <a:rPr lang="cs-CZ" sz="2000" dirty="0"/>
              <a:t>MIKULENKOVÁ, L. </a:t>
            </a:r>
            <a:r>
              <a:rPr lang="cs-CZ" sz="2000" i="1" dirty="0"/>
              <a:t>Lidé a čas</a:t>
            </a:r>
            <a:r>
              <a:rPr lang="cs-CZ" sz="2000" dirty="0"/>
              <a:t>. Olomouc, 2008</a:t>
            </a:r>
            <a:r>
              <a:rPr lang="cs-CZ" sz="2000"/>
              <a:t>, </a:t>
            </a:r>
            <a:r>
              <a:rPr lang="cs-CZ" sz="2000" smtClean="0"/>
              <a:t>s.12-17. </a:t>
            </a:r>
            <a:r>
              <a:rPr lang="cs-CZ" sz="2000" dirty="0"/>
              <a:t>ISBN 978-80-7230-225-3.</a:t>
            </a:r>
          </a:p>
          <a:p>
            <a:r>
              <a:rPr lang="cs-CZ" sz="2000" dirty="0" smtClean="0"/>
              <a:t>Ilustrace </a:t>
            </a:r>
            <a:r>
              <a:rPr lang="cs-CZ" sz="2000" dirty="0">
                <a:hlinkClick r:id="rId2"/>
              </a:rPr>
              <a:t>www.office.microsoft.com</a:t>
            </a:r>
            <a:r>
              <a:rPr lang="cs-CZ" sz="2000" dirty="0"/>
              <a:t>  </a:t>
            </a:r>
          </a:p>
          <a:p>
            <a:r>
              <a:rPr lang="cs-CZ" sz="2000" dirty="0"/>
              <a:t>Obrázky: [cit. </a:t>
            </a:r>
            <a:r>
              <a:rPr lang="cs-CZ" sz="2000" dirty="0" smtClean="0"/>
              <a:t>2013-05-01] 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Dostupné </a:t>
            </a:r>
            <a:r>
              <a:rPr lang="cs-CZ" sz="2000" dirty="0"/>
              <a:t>pod licencí </a:t>
            </a:r>
            <a:r>
              <a:rPr lang="cs-CZ" sz="2000" dirty="0" err="1">
                <a:hlinkClick r:id="rId3" action="ppaction://hlinkfile"/>
              </a:rPr>
              <a:t>Wikimedia</a:t>
            </a:r>
            <a:r>
              <a:rPr lang="cs-CZ" sz="2000" dirty="0">
                <a:hlinkClick r:id="rId3" action="ppaction://hlinkfile"/>
              </a:rPr>
              <a:t> </a:t>
            </a:r>
            <a:r>
              <a:rPr lang="cs-CZ" sz="2000" dirty="0" err="1">
                <a:hlinkClick r:id="rId3" action="ppaction://hlinkfile"/>
              </a:rPr>
              <a:t>Commons</a:t>
            </a:r>
            <a:r>
              <a:rPr lang="cs-CZ" sz="2000" dirty="0">
                <a:hlinkClick r:id="rId3" action="ppaction://hlinkfile"/>
              </a:rPr>
              <a:t> </a:t>
            </a:r>
            <a:r>
              <a:rPr lang="cs-CZ" sz="2000" dirty="0"/>
              <a:t>na WWW</a:t>
            </a:r>
            <a:r>
              <a:rPr lang="cs-CZ" sz="2000" dirty="0" smtClean="0"/>
              <a:t>: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1)</a:t>
            </a:r>
            <a:r>
              <a:rPr lang="cs-CZ" sz="2000" dirty="0">
                <a:hlinkClick r:id="rId4" action="ppaction://hlinkfile" tooltip="User:Greudin"/>
              </a:rPr>
              <a:t> </a:t>
            </a:r>
            <a:r>
              <a:rPr lang="cs-CZ" sz="2000" dirty="0" smtClean="0">
                <a:hlinkClick r:id="rId5" tooltip="User:Che"/>
              </a:rPr>
              <a:t>che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„Petr Novák, Wikipedie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“)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&lt;http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cs.wikipedia.org/wiki/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Soubor:Vestonicka_venuse_edit.jpg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 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2)&lt;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7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://cs.wikipedia.org/wiki/Soubor:Celtic_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hlinkClick r:id="rId7"/>
              </a:rPr>
              <a:t>dagger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,_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7"/>
              </a:rPr>
              <a:t>scabbard_and_buckle.JPG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3)&lt;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8"/>
              </a:rPr>
              <a:t>http://cs.wikipedia.org/wiki/Keltov%C3%A9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94308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Pomocí jednotlivých stran vyložíme žákům nové </a:t>
            </a:r>
            <a:r>
              <a:rPr lang="cs-CZ" dirty="0" smtClean="0"/>
              <a:t>učivo</a:t>
            </a:r>
            <a:r>
              <a:rPr lang="cs-CZ" dirty="0"/>
              <a:t> </a:t>
            </a:r>
            <a:r>
              <a:rPr lang="cs-CZ" dirty="0" smtClean="0"/>
              <a:t>– pravěk – jeho rozdělení na dobu kamennou a objev kovů.</a:t>
            </a:r>
            <a:endParaRPr lang="cs-CZ" dirty="0"/>
          </a:p>
          <a:p>
            <a:r>
              <a:rPr lang="cs-CZ" dirty="0"/>
              <a:t>Při výkladu si ukazujeme </a:t>
            </a:r>
            <a:r>
              <a:rPr lang="cs-CZ" dirty="0" smtClean="0"/>
              <a:t>obrázky, pomocí odkazu si přečteme informace o Keltech.</a:t>
            </a:r>
            <a:endParaRPr lang="cs-CZ" dirty="0"/>
          </a:p>
          <a:p>
            <a:r>
              <a:rPr lang="cs-CZ" dirty="0"/>
              <a:t>Prezentaci pustíme ještě jednou – žáci si dělají výpisky a připomínají si novou látku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53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2034</TotalTime>
  <Words>357</Words>
  <Application>Microsoft Office PowerPoint</Application>
  <PresentationFormat>Předvádění na obrazovce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Název školy: ZŠ Štětí, Ostrovní 300 Autor: Mgr. Štěpánka Beranová Datum: 1.5. 2013 Člověk a jeho svět, Lidé a čas. Název materiálu: VY_32_INOVACE_CAJS.4.B.12_pravek Název: Pravěk Číslo operačního programu: CZ.1.07/1.4.00/21.1693 Název projektu: PRIMA ŠKOLA</vt:lpstr>
      <vt:lpstr>Pravěk</vt:lpstr>
      <vt:lpstr>Doba kamenná</vt:lpstr>
      <vt:lpstr>Doba kamenná</vt:lpstr>
      <vt:lpstr>Objev kovů</vt:lpstr>
      <vt:lpstr>Použité zdroje:</vt:lpstr>
      <vt:lpstr>Metodický návod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Datum: 13.10.2011 Člověk a jeho svět, člověk a jeho zdraví. Název materiálu: VY_32_INOVACE_ČaJS.5.B.02_SOUSTAVY LIDSKÉHO TĚLA II. Název: SOUSTAVY LIDSKÉHO TĚLA II. Číslo operačního programu: CZ.1.07/1.4.00/21.1693 Název projektu: PRIMA ŠKOLA</dc:title>
  <dc:creator>Martin</dc:creator>
  <cp:lastModifiedBy>beranova</cp:lastModifiedBy>
  <cp:revision>177</cp:revision>
  <dcterms:created xsi:type="dcterms:W3CDTF">2011-11-11T20:20:27Z</dcterms:created>
  <dcterms:modified xsi:type="dcterms:W3CDTF">2013-05-13T05:48:58Z</dcterms:modified>
</cp:coreProperties>
</file>