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3" r:id="rId13"/>
    <p:sldId id="267" r:id="rId14"/>
    <p:sldId id="268" r:id="rId15"/>
    <p:sldId id="269" r:id="rId16"/>
    <p:sldId id="270" r:id="rId17"/>
    <p:sldId id="271" r:id="rId18"/>
    <p:sldId id="277" r:id="rId19"/>
    <p:sldId id="276" r:id="rId20"/>
    <p:sldId id="272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BB5A13-2BD1-4EED-81EC-C6739196BAB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64442E6C-825C-4CC7-98F7-4E1284D2BA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2F8F4F-8037-4178-892C-C525A0CA6C9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7C785A2A-9B50-46DE-9598-D4CD9217679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F2A23E-B2B7-4E46-9008-6D170307B7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1BC5FE-E1C1-410A-9379-1BF7EA02D4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FBFEC-6846-46FC-AD40-408C39E704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5DD374-8F00-4D88-AC30-B3527BD5195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8D6363-2D8F-487A-80CA-1F2961F8B6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E88935CD-2C07-49B8-AEDB-FE08DB65F75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86E07D-52D5-41CC-B69E-9F5B138B7D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59E72E-6FFE-407C-B78E-F7FC55B41C9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B6BA04-F5DA-4773-B149-E3C0537165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085D04-6074-4E9C-9F0D-C65F24E53BC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1C35D6-B97E-48BA-B897-9B64982B68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D89C40-02C6-42BB-B572-527F15BC140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D0466F-FC3C-486B-84FF-1CDB8C4E797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6639B7-27BC-48BE-99A3-997CBB3098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090814-5D10-4573-A5BD-1BE4CA1723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5EA589-DCC1-4F0D-A6AB-26E2B08CE0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F8490A-F96D-44EE-9F0C-54693B117FF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AD803-5746-4BEF-AF22-86A7D6DA8B6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7D611F-88D1-43B0-8583-A638C97FF0D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4FE6A7-855E-4341-97DC-BC25B26877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wipe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Seasonal_flooding_in_Thailand_and_Cambodia.jpg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9552" y="836712"/>
            <a:ext cx="7929563" cy="489654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Autor: Dobiášová Michaela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Název:  VY_32_INOVACE_05_</a:t>
            </a:r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C10_Jihovýchodní Asie – pevninská část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Téma:   </a:t>
            </a:r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Asie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870731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JIHOVÝCHODNÍ   ASIE</a:t>
            </a:r>
            <a:endParaRPr lang="cs-CZ" sz="6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smtClean="0">
                <a:latin typeface="Arial Narrow" pitchFamily="34" charset="0"/>
              </a:rPr>
              <a:t>Pevninská  část</a:t>
            </a:r>
            <a:endParaRPr lang="cs-CZ" sz="6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459860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19256" cy="5289451"/>
          </a:xfrm>
        </p:spPr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ahrnuje oblast poloostrova Zadní Indie a Malajského poloostrova</a:t>
            </a:r>
          </a:p>
          <a:p>
            <a:r>
              <a:rPr lang="cs-CZ" dirty="0"/>
              <a:t>s</a:t>
            </a:r>
            <a:r>
              <a:rPr lang="cs-CZ" dirty="0" smtClean="0"/>
              <a:t>táty – Vietnam           </a:t>
            </a:r>
          </a:p>
          <a:p>
            <a:pPr marL="0" indent="0">
              <a:buNone/>
            </a:pPr>
            <a:r>
              <a:rPr lang="cs-CZ" dirty="0" smtClean="0"/>
              <a:t>              -  Laos                               Indočína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Kambodža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Barma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Thajsko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Singapur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Malajsie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779912" y="2276872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79912" y="278092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95936" y="2924944"/>
            <a:ext cx="14401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328074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výrazně rozmanitý</a:t>
            </a:r>
          </a:p>
          <a:p>
            <a:r>
              <a:rPr lang="cs-CZ" dirty="0"/>
              <a:t>n</a:t>
            </a:r>
            <a:r>
              <a:rPr lang="cs-CZ" dirty="0" smtClean="0"/>
              <a:t>a sever zasahují snižující se svahy Himalájí</a:t>
            </a:r>
          </a:p>
          <a:p>
            <a:r>
              <a:rPr lang="cs-CZ" dirty="0" err="1" smtClean="0"/>
              <a:t>Annamanské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Podél řek (Mekong) se nachází rozsáhlé nížiny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7620000" cy="527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48040"/>
            <a:ext cx="43815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2937707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ropický podnebný pás – vysoké teploty, hodně srážek</a:t>
            </a:r>
          </a:p>
          <a:p>
            <a:r>
              <a:rPr lang="cs-CZ" dirty="0" smtClean="0"/>
              <a:t>rovníkové klima – jasná rána, v poledne se rychle zatáhne – krátký, prudký liják a po něm se opět vyjasní</a:t>
            </a:r>
          </a:p>
          <a:p>
            <a:r>
              <a:rPr lang="cs-CZ" dirty="0"/>
              <a:t>o</a:t>
            </a:r>
            <a:r>
              <a:rPr lang="cs-CZ" dirty="0" smtClean="0"/>
              <a:t>blast ovlivňována monzuny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léto – deště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zima - sucho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671327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 – Mekong</a:t>
            </a:r>
          </a:p>
          <a:p>
            <a:pPr marL="0" indent="0">
              <a:buNone/>
            </a:pPr>
            <a:r>
              <a:rPr lang="cs-CZ" dirty="0" smtClean="0"/>
              <a:t>              -  </a:t>
            </a:r>
            <a:r>
              <a:rPr lang="cs-CZ" dirty="0" err="1" smtClean="0"/>
              <a:t>Salwin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Iravádí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Jezero – </a:t>
            </a:r>
            <a:r>
              <a:rPr lang="cs-CZ" dirty="0" err="1" smtClean="0"/>
              <a:t>Tonlesap</a:t>
            </a:r>
            <a:r>
              <a:rPr lang="cs-CZ" dirty="0" smtClean="0"/>
              <a:t> (v období dešťů se více než              6x zvětší)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605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03030"/>
            <a:ext cx="56864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442079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Nerostné suroviny – malé množství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ropa, rudy, sůl atd.</a:t>
            </a:r>
          </a:p>
          <a:p>
            <a:r>
              <a:rPr lang="cs-CZ" dirty="0" smtClean="0"/>
              <a:t>Průmysl – slabý</a:t>
            </a:r>
          </a:p>
          <a:p>
            <a:pPr marL="0" indent="0">
              <a:buNone/>
            </a:pPr>
            <a:r>
              <a:rPr lang="cs-CZ" dirty="0" smtClean="0"/>
              <a:t>                   -  díky investicím zahraničních firem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= textilní, obuvnický , </a:t>
            </a:r>
            <a:r>
              <a:rPr lang="cs-CZ" dirty="0" err="1" smtClean="0"/>
              <a:t>elektrotech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err="1" smtClean="0"/>
              <a:t>nický</a:t>
            </a:r>
            <a:r>
              <a:rPr lang="cs-CZ" dirty="0" smtClean="0"/>
              <a:t>, strojírenský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799239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301608" cy="4597971"/>
          </a:xfrm>
        </p:spPr>
        <p:txBody>
          <a:bodyPr/>
          <a:lstStyle/>
          <a:p>
            <a:r>
              <a:rPr lang="cs-CZ" dirty="0" smtClean="0"/>
              <a:t>Zemědělství – většinou samozásobitelé</a:t>
            </a:r>
          </a:p>
          <a:p>
            <a:r>
              <a:rPr lang="cs-CZ" dirty="0" smtClean="0"/>
              <a:t>Využívají terasovitá pole</a:t>
            </a:r>
          </a:p>
          <a:p>
            <a:r>
              <a:rPr lang="cs-CZ" dirty="0" smtClean="0"/>
              <a:t>Pěstují rýži, tropické plodiny = cukrová třtina, palma kokosová a olejná, kaučukovník, ovoce</a:t>
            </a:r>
          </a:p>
          <a:p>
            <a:r>
              <a:rPr lang="cs-CZ" dirty="0" smtClean="0"/>
              <a:t>Těží vzácná dřeva – mahagon, eben, teak</a:t>
            </a:r>
          </a:p>
          <a:p>
            <a:r>
              <a:rPr lang="cs-CZ" dirty="0" smtClean="0"/>
              <a:t>Důležitý rybolov</a:t>
            </a:r>
          </a:p>
          <a:p>
            <a:r>
              <a:rPr lang="cs-CZ" dirty="0" smtClean="0"/>
              <a:t>Chov prasat a drůbeže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96637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Vietnam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 Vietnamská socialistická republika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l. město – Hanoj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ozloha – 332 560 km</a:t>
            </a:r>
            <a:r>
              <a:rPr lang="cs-CZ" sz="18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počet obyvatel – 75 181 000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azyky – vietnamština, angličtina, čínština,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francouzština, khmerština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ěna - </a:t>
            </a:r>
            <a:r>
              <a:rPr lang="cs-CZ" dirty="0" err="1" smtClean="0"/>
              <a:t>dong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584981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91264" cy="5145435"/>
          </a:xfrm>
        </p:spPr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ozsáhlé ekonomické reformy (otevřel se obchodu i zahraničnímu kapitálu) = rychlý rozvoj hospodářství  x  nízká životní i hospodářská úroveň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Vývoz – uhlí, textil, oděvy, léčiva, mořské ryby, ropa, rudy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088662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6973"/>
            <a:ext cx="4176464" cy="333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48893"/>
            <a:ext cx="3694956" cy="4509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2085"/>
            <a:ext cx="2638425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56" y="1747887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341604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Laoská lidově demokratická republika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l. město – Vientiane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ozloha – 236 800 km</a:t>
            </a:r>
            <a:r>
              <a:rPr lang="cs-CZ" sz="1800" dirty="0" smtClean="0"/>
              <a:t>2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očet obyvatel – 5 035 000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azyky – laoština, francouzština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ěna - </a:t>
            </a:r>
            <a:r>
              <a:rPr lang="cs-CZ" dirty="0" err="1" smtClean="0"/>
              <a:t>kip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461846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91264" cy="5937523"/>
          </a:xfrm>
        </p:spPr>
        <p:txBody>
          <a:bodyPr/>
          <a:lstStyle/>
          <a:p>
            <a:r>
              <a:rPr lang="cs-CZ" dirty="0" smtClean="0"/>
              <a:t>Vývoz – dřevo, káva, elektřina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42075"/>
            <a:ext cx="5715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25" y="1484784"/>
            <a:ext cx="349567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26" y="2699221"/>
            <a:ext cx="3105150" cy="334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257" y="2248141"/>
            <a:ext cx="7620000" cy="468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960137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1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KAMBODŽA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Kambodžské království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l. město – </a:t>
            </a:r>
            <a:r>
              <a:rPr lang="cs-CZ" dirty="0" err="1" smtClean="0"/>
              <a:t>Phnom</a:t>
            </a:r>
            <a:r>
              <a:rPr lang="cs-CZ" dirty="0" smtClean="0"/>
              <a:t> </a:t>
            </a:r>
            <a:r>
              <a:rPr lang="cs-CZ" dirty="0" err="1" smtClean="0"/>
              <a:t>Penh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ozloha – 181 035 km</a:t>
            </a:r>
            <a:r>
              <a:rPr lang="cs-CZ" sz="18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očet obyvatel – 10 273 000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azyky – khmerština, francouzština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ěna - riel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195259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250"/>
                            </p:stCondLst>
                            <p:childTnLst>
                              <p:par>
                                <p:cTn id="35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dirty="0" smtClean="0"/>
              <a:t>Vývoz – kaučuk, zelenina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6264696" cy="4588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821" y="2284132"/>
            <a:ext cx="4016896" cy="4543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1" y="4276313"/>
            <a:ext cx="44958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289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69616" y="1115452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Phnom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Penh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5650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1407839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Angkor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Wat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28438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7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7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25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BARMA ( MYANMAR)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Svaz Myanmar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l. město - Rangún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ozloha – 678 033 km</a:t>
            </a:r>
            <a:r>
              <a:rPr lang="cs-CZ" sz="1800" dirty="0" smtClean="0"/>
              <a:t>2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očet obyvatel – 45 922 000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azyky – barmština, domorodé jazyky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ěna - </a:t>
            </a:r>
            <a:r>
              <a:rPr lang="cs-CZ" dirty="0" err="1" smtClean="0"/>
              <a:t>kyat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903206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2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/>
          <a:lstStyle/>
          <a:p>
            <a:r>
              <a:rPr lang="cs-CZ" dirty="0" smtClean="0"/>
              <a:t>Vývoz – rýže, týkové dřevo, kaučuk, surová ropa, kovové rudy , opium (nezákonné)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5391"/>
            <a:ext cx="17145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44131"/>
            <a:ext cx="20955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19408"/>
            <a:ext cx="20955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087999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799030"/>
              </p:ext>
            </p:extLst>
          </p:nvPr>
        </p:nvGraphicFramePr>
        <p:xfrm>
          <a:off x="395536" y="476667"/>
          <a:ext cx="8136904" cy="4824540"/>
        </p:xfrm>
        <a:graphic>
          <a:graphicData uri="http://schemas.openxmlformats.org/drawingml/2006/table">
            <a:tbl>
              <a:tblPr/>
              <a:tblGrid>
                <a:gridCol w="2636697"/>
                <a:gridCol w="2466588"/>
                <a:gridCol w="1275820"/>
                <a:gridCol w="1757799"/>
              </a:tblGrid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14.5.2013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Jihovýchodní Asie, pevninské státy, Vietnam, Laos, Kambodža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8719561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</a:t>
            </a:r>
            <a:r>
              <a:rPr lang="cs-CZ" smtClean="0"/>
              <a:t>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553574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196752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</a:t>
            </a:r>
            <a:r>
              <a:rPr lang="en-US" sz="1600" dirty="0" err="1"/>
              <a:t>licence</a:t>
            </a:r>
            <a:r>
              <a:rPr lang="en-US" dirty="0"/>
              <a:t>.	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84783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</a:t>
            </a:r>
            <a:r>
              <a:rPr lang="cs-CZ" dirty="0"/>
              <a:t>://pipimaru.dyndns.org/ladakh_200105/index.html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1783" y="221717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http://commons.wikimedia.org/wiki/File:Seasonal_flooding_in_Thailand_and_Cambodia.jpg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18528" y="2586502"/>
            <a:ext cx="86911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, 2.5 Generic , 2.0 Generic a 1.0 Generic </a:t>
            </a:r>
            <a:r>
              <a:rPr lang="en-US" dirty="0" err="1"/>
              <a:t>licence</a:t>
            </a:r>
            <a:r>
              <a:rPr lang="en-US" dirty="0"/>
              <a:t>.	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85037" y="3036218"/>
            <a:ext cx="86794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: </a:t>
            </a:r>
            <a:r>
              <a:rPr lang="cs-CZ" dirty="0" err="1" smtClean="0"/>
              <a:t>deror_avi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3639" y="3429000"/>
            <a:ext cx="86794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http://commons.wikimedia.org/wiki/File:Tonlesap.jpg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8214" y="3717212"/>
            <a:ext cx="86325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http://commons.wikimedia.org/wiki/File:Flag_of_Vietnam.svg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0116" y="4086544"/>
            <a:ext cx="8610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http://commons.wikimedia.org/wiki/File:Coat_of_arms_of_Vietnam.svg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0116" y="4455875"/>
            <a:ext cx="87743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http://commons.wikimedia.org/wiki/File:Vm-map.png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51927" y="4825207"/>
            <a:ext cx="89823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Tento soubor je licencován pod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</a:t>
            </a:r>
            <a:r>
              <a:rPr lang="cs-CZ" dirty="0" smtClean="0"/>
              <a:t>licence</a:t>
            </a:r>
            <a:r>
              <a:rPr lang="cs-CZ" dirty="0"/>
              <a:t>.</a:t>
            </a:r>
            <a:r>
              <a:rPr lang="cs-CZ" dirty="0" smtClean="0"/>
              <a:t> autor: </a:t>
            </a:r>
            <a:r>
              <a:rPr lang="cs-CZ" dirty="0"/>
              <a:t>I, Ondřej Žváček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80596" y="5398619"/>
            <a:ext cx="862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http://commons.wikimedia.org/wiki/File:Flag_of_Laos.svg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88214" y="5767951"/>
            <a:ext cx="86127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http://commons.wikimedia.org/wiki/File:Emblem_of_Laos.svg</a:t>
            </a:r>
          </a:p>
        </p:txBody>
      </p:sp>
    </p:spTree>
    <p:extLst>
      <p:ext uri="{BB962C8B-B14F-4D97-AF65-F5344CB8AC3E}">
        <p14:creationId xmlns:p14="http://schemas.microsoft.com/office/powerpoint/2010/main" val="2591840108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88640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http://commons.wikimedia.org/wiki/File:La-map.png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557972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http://commons.wikimedia.org/wiki/File:That_Louang_Vientiane.jpg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927304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http://commons.wikimedia.org/wiki/File:Flag_of_Cambodia.svg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129663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, 2.5 Generic , 2.0 Generic a 1.0 Generic </a:t>
            </a:r>
            <a:r>
              <a:rPr lang="en-US" dirty="0" err="1"/>
              <a:t>licence</a:t>
            </a:r>
            <a:r>
              <a:rPr lang="en-US" dirty="0" smtClean="0"/>
              <a:t>.</a:t>
            </a:r>
            <a:r>
              <a:rPr lang="cs-CZ" dirty="0" smtClean="0"/>
              <a:t>, autor </a:t>
            </a:r>
            <a:r>
              <a:rPr lang="cs-CZ" dirty="0" err="1" smtClean="0"/>
              <a:t>Sodacan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1942967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</a:t>
            </a:r>
            <a:r>
              <a:rPr lang="en-US" dirty="0" err="1"/>
              <a:t>licence</a:t>
            </a:r>
            <a:r>
              <a:rPr lang="en-US" dirty="0" smtClean="0"/>
              <a:t>.</a:t>
            </a:r>
            <a:r>
              <a:rPr lang="cs-CZ" dirty="0" smtClean="0"/>
              <a:t>, autor Vany.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4826" y="258929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</a:t>
            </a:r>
            <a:r>
              <a:rPr lang="en-US" dirty="0" err="1" smtClean="0"/>
              <a:t>licence</a:t>
            </a:r>
            <a:r>
              <a:rPr lang="cs-CZ" dirty="0"/>
              <a:t>., autor </a:t>
            </a:r>
            <a:r>
              <a:rPr lang="cs-CZ" dirty="0" err="1"/>
              <a:t>Milei.vencel</a:t>
            </a:r>
            <a:r>
              <a:rPr lang="cs-CZ" dirty="0"/>
              <a:t> , </a:t>
            </a:r>
            <a:r>
              <a:rPr lang="cs-CZ" dirty="0" smtClean="0"/>
              <a:t>Maďarsko.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326997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 Creative Commons Attribution-Share Alike 3.0 </a:t>
            </a:r>
            <a:r>
              <a:rPr lang="en-US" dirty="0" err="1"/>
              <a:t>Unported</a:t>
            </a:r>
            <a:r>
              <a:rPr lang="en-US" dirty="0"/>
              <a:t> </a:t>
            </a:r>
            <a:r>
              <a:rPr lang="en-US" dirty="0" err="1"/>
              <a:t>licence</a:t>
            </a:r>
            <a:r>
              <a:rPr lang="en-US" dirty="0" smtClean="0"/>
              <a:t>.</a:t>
            </a:r>
            <a:r>
              <a:rPr lang="cs-CZ" dirty="0" smtClean="0"/>
              <a:t>,</a:t>
            </a:r>
            <a:r>
              <a:rPr lang="en-US" dirty="0" smtClean="0"/>
              <a:t> Auto</a:t>
            </a:r>
            <a:r>
              <a:rPr lang="cs-CZ" dirty="0" smtClean="0"/>
              <a:t>r </a:t>
            </a:r>
            <a:r>
              <a:rPr lang="en-US" dirty="0" smtClean="0"/>
              <a:t>Javier </a:t>
            </a:r>
            <a:r>
              <a:rPr lang="en-US" dirty="0"/>
              <a:t>Gil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393431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http://upload.wikimedia.org/wikipedia/commons/thumb/2/2a/Slaapbol_R0017601.JPG/180px-Slaapbol_R0017601.JPG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9762" y="4580646"/>
            <a:ext cx="8714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http://upload.wikimedia.org/wikipedia/commons/thumb/8/8a/Harvesting_opium.jpg/220px-Harvesting_opium.jpg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49762" y="5226977"/>
            <a:ext cx="8714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http://upload.wikimedia.org/wikipedia/commons/thumb/5/5b/Tree_in_new_leaves_%28Tectona_grandis%29_I_IMG_8133.jpg/220px-Tree_in_new_leaves_%28Tectona_grandis%29_I_IMG_8133.jpg</a:t>
            </a:r>
          </a:p>
        </p:txBody>
      </p:sp>
    </p:spTree>
    <p:extLst>
      <p:ext uri="{BB962C8B-B14F-4D97-AF65-F5344CB8AC3E}">
        <p14:creationId xmlns:p14="http://schemas.microsoft.com/office/powerpoint/2010/main" val="381616715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506</TotalTime>
  <Words>650</Words>
  <Application>Microsoft Office PowerPoint</Application>
  <PresentationFormat>Předvádění na obrazovce (4:3)</PresentationFormat>
  <Paragraphs>129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JIHOVÝCHODNÍ   ASIE</vt:lpstr>
      <vt:lpstr>Prezentace aplikace PowerPoint</vt:lpstr>
      <vt:lpstr>Povrch</vt:lpstr>
      <vt:lpstr>Podnebí</vt:lpstr>
      <vt:lpstr>Vodstvo</vt:lpstr>
      <vt:lpstr>Hospodářství</vt:lpstr>
      <vt:lpstr>Prezentace aplikace PowerPoint</vt:lpstr>
      <vt:lpstr>Vietnam</vt:lpstr>
      <vt:lpstr>Prezentace aplikace PowerPoint</vt:lpstr>
      <vt:lpstr>Prezentace aplikace PowerPoint</vt:lpstr>
      <vt:lpstr>LAOS</vt:lpstr>
      <vt:lpstr>Prezentace aplikace PowerPoint</vt:lpstr>
      <vt:lpstr>KAMBODŽA</vt:lpstr>
      <vt:lpstr>Prezentace aplikace PowerPoint</vt:lpstr>
      <vt:lpstr>BARMA ( MYANMAR)</vt:lpstr>
      <vt:lpstr>Prezentace aplikace PowerPoint</vt:lpstr>
      <vt:lpstr>Prezentace aplikace PowerPoint</vt:lpstr>
      <vt:lpstr>Anotace :</vt:lpstr>
      <vt:lpstr>Použité zdroje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32</cp:revision>
  <dcterms:created xsi:type="dcterms:W3CDTF">2013-05-23T15:41:49Z</dcterms:created>
  <dcterms:modified xsi:type="dcterms:W3CDTF">2013-05-26T09:54:51Z</dcterms:modified>
</cp:coreProperties>
</file>