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62" r:id="rId2"/>
    <p:sldId id="258" r:id="rId3"/>
    <p:sldId id="277" r:id="rId4"/>
    <p:sldId id="278" r:id="rId5"/>
    <p:sldId id="279" r:id="rId6"/>
    <p:sldId id="284" r:id="rId7"/>
    <p:sldId id="286" r:id="rId8"/>
    <p:sldId id="280" r:id="rId9"/>
    <p:sldId id="287" r:id="rId10"/>
    <p:sldId id="288" r:id="rId11"/>
    <p:sldId id="281" r:id="rId12"/>
    <p:sldId id="289" r:id="rId13"/>
    <p:sldId id="282" r:id="rId14"/>
    <p:sldId id="283" r:id="rId15"/>
    <p:sldId id="294" r:id="rId16"/>
    <p:sldId id="295" r:id="rId17"/>
    <p:sldId id="290" r:id="rId18"/>
    <p:sldId id="296" r:id="rId19"/>
    <p:sldId id="292" r:id="rId20"/>
    <p:sldId id="266" r:id="rId21"/>
    <p:sldId id="26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7412" autoAdjust="0"/>
  </p:normalViewPr>
  <p:slideViewPr>
    <p:cSldViewPr>
      <p:cViewPr>
        <p:scale>
          <a:sx n="106" d="100"/>
          <a:sy n="106" d="100"/>
        </p:scale>
        <p:origin x="-10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6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709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lh5.ggpht.com/RROnSIJVCKvH9BGZgK_6kFl3GQDoPYIgbnRT_pQduCahbsnSxf1lM_HqOBCHtcaIlNJm2Q=s113" TargetMode="External"/><Relationship Id="rId3" Type="http://schemas.openxmlformats.org/officeDocument/2006/relationships/hyperlink" Target="http://www.google.cz/imgres?hl=cs&amp;client=firefox-a&amp;hs=ffn&amp;sa=X&amp;tbo=d&amp;rls=org.mozilla:cs:official&amp;biw=1366&amp;bih=644&amp;tbm=isch&amp;tbnid=u8HcQS9g7gWn5M:&amp;imgrefurl=http://devian.cz/2010/vyporadani-s-historii-kultura-tradice" TargetMode="External"/><Relationship Id="rId7" Type="http://schemas.openxmlformats.org/officeDocument/2006/relationships/hyperlink" Target="http://lh5.ggpht.com/kqBUnn5CL6lDBxXIuc9XKu4XWSdSmp5RSTK0QJj7sP7W02ij-F77YE_YN3wwT7U8XSGsgHU=s85" TargetMode="External"/><Relationship Id="rId2" Type="http://schemas.openxmlformats.org/officeDocument/2006/relationships/hyperlink" Target="http://www.google.cz/imgres?hl=cs&amp;client=firefox-a&amp;hs=537&amp;sa=X&amp;tbo=d&amp;rls=org.mozilla:cs:official&amp;biw=1366&amp;bih=644&amp;tbm=isch&amp;tbnid=M_l3CCMktkrQnM:&amp;imgrefur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4.ggpht.com/GBAh-H_xPUqyR1xPeWE-qgxHx6sgUbUerSji8YRiBjK05gQ6_pd2hdKYOA1njHJukADteg=s113" TargetMode="External"/><Relationship Id="rId5" Type="http://schemas.openxmlformats.org/officeDocument/2006/relationships/hyperlink" Target="http://www.google.cz/imgres?hl=cs&amp;client=firefox-a&amp;hs=Rg8&amp;sa=X&amp;tbo=d&amp;rls=org.mozilla:cs:official&amp;biw=1366&amp;bih=644&amp;tbm=isch&amp;tbnid=uQ_JSPGMtmE2qM:&amp;imgrefurl=http://milesovka.cz/" TargetMode="External"/><Relationship Id="rId4" Type="http://schemas.openxmlformats.org/officeDocument/2006/relationships/hyperlink" Target="http://www.google.cz/imgres?hl=cs&amp;client=firefox-a&amp;hs=uT8&amp;sa=X&amp;tbo=d&amp;rls=org.mozilla:cs:official&amp;biw=1366&amp;bih=644&amp;tbm=isch&amp;tbnid=TFhXuqig-CtKaM:&amp;imgrefurl=http://www.waldauf.cz/foto/egrafika/cw/slides/ceske-stredohori" TargetMode="External"/><Relationship Id="rId9" Type="http://schemas.openxmlformats.org/officeDocument/2006/relationships/hyperlink" Target="http://lh4.ggpht.com/LdHMEDD542QDykMDJ_D9wYOilLUtdB6Y3TR-upSMafpgJFd2NLbG_vzPfKKyK1Xz80WiTw=s122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VY_32_INOVACE_CAJS.5.A.12_litomerice_hrou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Litoměřice hrou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fontScale="925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učiva o památkách, architektuře a osobnostech v litoměřickém regionu hrou.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16. 04.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Královské město Litoměřice leží na soutoku řek .... a ….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Vltava   Labe	   Berounka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Ohře   Orlice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Královské město Litoměřice leží na soutoku řek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Labe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Ohře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Vltava 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Labe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   Berounka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Ohře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Orlice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49381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8391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renesanční budově bývalé Radnice je dnes ……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kino   úřad   obchod   muzeum   škola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8391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renesanční budově bývalé Radnice je dnes </a:t>
            </a:r>
            <a:r>
              <a:rPr lang="cs-CZ" i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muzeum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kino   úřad   obchod 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muzeum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škola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713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130424"/>
            <a:ext cx="4464496" cy="4034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9713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Kronikář …… pojmenoval lid, který žil na Dómském vrchu, ……….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Jirásek   Kosmas   Čapek   Hájek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Slované   Moravani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Liutomerici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L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iťáci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8391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Kronikář </a:t>
            </a:r>
            <a:r>
              <a:rPr lang="cs-CZ" i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Kosmas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pojmenoval lid, který žil na Dómském vrchu, </a:t>
            </a:r>
            <a:r>
              <a:rPr lang="cs-CZ" i="1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Liutomerici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Jirásek 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Kosmas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Čapek   Hájek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Slované   Moravani   </a:t>
            </a:r>
            <a:r>
              <a:rPr lang="cs-CZ" i="1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Liutomerici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err="1">
                <a:latin typeface="Arial" pitchFamily="34" charset="0"/>
                <a:cs typeface="Arial" pitchFamily="34" charset="0"/>
              </a:rPr>
              <a:t>L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iťáci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69356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56792"/>
            <a:ext cx="396044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693564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Rozsáhlé pohoří na Litoměřicku se jmenuje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…..  ……….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Česká kotlina   České pohoří   Česká hora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České středohoří   České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polabí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8391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Rozsáhlé pohoří na Litoměřicku se jmenuje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České středohoří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Česká kotlina   České pohoří   Česká hora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České středohoří  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České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polabí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135700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2708920"/>
            <a:ext cx="6840760" cy="2822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88391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Přírodní památka severně od Litoměřic se jmenuje …. ……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Bílé stráně   Bílé louky   Bílé pohoří   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Bílé hory 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8391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Přírodní památka severně od Litoměřic se jmenuje </a:t>
            </a:r>
            <a:r>
              <a:rPr lang="cs-CZ" i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Bílé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stráně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Bílé stráně  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Bílé louky   Bílé pohoří   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Bílé hory 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962109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962109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Nejvyšší hora Českého středohoří je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………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Malešovka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Melešovka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Milešovka      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Molešovka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Mulešovka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30435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Nejvyšší hora Českého středohoří je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Milešovka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Malešovka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Melešovka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Milešovka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  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Molešovka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Mulešovka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69419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30435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489801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Otázky, úkoly a jejich řešení je tvorba autorky.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>
                <a:latin typeface="Arial" pitchFamily="34" charset="0"/>
                <a:cs typeface="Arial" pitchFamily="34" charset="0"/>
                <a:hlinkClick r:id="rId2"/>
              </a:rPr>
              <a:t>http://www.google.cz/imgres?hl=cs&amp;client=firefox-a&amp;hs=537&amp;sa=X&amp;tbo=d&amp;rls=org.mozilla:cs:official&amp;biw=1366&amp;bih=644&amp;tbm=isch&amp;tbnid=M_l3CCMktkrQnM:&amp;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imgrefurl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3"/>
              </a:rPr>
              <a:t>://www.google.cz/imgres?hl=cs&amp;client=firefox-a&amp;hs=ffn&amp;sa=X&amp;tbo=d&amp;rls=org.mozilla:cs:official&amp;biw=1366&amp;bih=644&amp;tbm=isch&amp;tbnid=u8HcQS9g7gWn5M:&amp;imgrefurl=http://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devian.cz/2010/vyporadani-s-historii-kultura-tradice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>
                <a:latin typeface="Arial" pitchFamily="34" charset="0"/>
                <a:cs typeface="Arial" pitchFamily="34" charset="0"/>
                <a:hlinkClick r:id="rId4"/>
              </a:rPr>
              <a:t>http://www.google.cz/imgres?hl=cs&amp;client=firefox-a&amp;hs=uT8&amp;sa=X&amp;tbo=d&amp;rls=org.mozilla:cs:official&amp;biw=1366&amp;bih=644&amp;tbm=isch&amp;tbnid=TFhXuqig-CtKaM:&amp;imgrefurl=http://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www.waldauf.cz/foto/egrafika/cw/slides/ceske-stredohori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5"/>
              </a:rPr>
              <a:t>://www.google.cz/imgres?hl=cs&amp;client=firefox-a&amp;hs=Rg8&amp;sa=X&amp;tbo=d&amp;rls=org.mozilla:cs:official&amp;biw=1366&amp;bih=644&amp;tbm=isch&amp;tbnid=uQ_JSPGMtmE2qM:&amp;imgrefurl=http://milesovka.cz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lh4.ggpht.com/GBAh-H_xPUqyR1xPeWE-qgxHx6sgUbUerSji8YRiBjK05gQ6_pd2hdKYOA1njHJukADteg=s113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7"/>
              </a:rPr>
              <a:t>lh5.ggpht.com/kqBUnn5CL6lDBxXIuc9XKu4XWSdSmp5RSTK0QJj7sP7W02ij-F77YE_YN3wwT7U8XSGsgHU=s85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8"/>
              </a:rPr>
              <a:t>lh5.ggpht.com/RROnSIJVCKvH9BGZgK_6kFl3GQDoPYIgbnRT_pQduCahbsnSxf1lM_HqOBCHtcaIlNJm2Q=s113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600" dirty="0">
                <a:latin typeface="Arial" pitchFamily="34" charset="0"/>
                <a:cs typeface="Arial" pitchFamily="34" charset="0"/>
                <a:hlinkClick r:id="rId9"/>
              </a:rPr>
              <a:t>http://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9"/>
              </a:rPr>
              <a:t>lh4.ggpht.com/LdHMEDD542QDykMDJ_D9wYOilLUtdB6Y3TR-upSMafpgJFd2NLbG_vzPfKKyK1Xz80WiTw=s122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LITOMĚŘICE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zábavnému opakování učiva o litoměřickém regionu.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si žáci zkouší odpovídat, pomocí nápověd, znalostem z regionu, ve kterém žijí.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 a vyzkouší si tak, co si zapamatovali.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403</TotalTime>
  <Words>411</Words>
  <Application>Microsoft Office PowerPoint</Application>
  <PresentationFormat>Předvádění na obrazovce (4:3)</PresentationFormat>
  <Paragraphs>165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Talent</vt:lpstr>
      <vt:lpstr>  Název školy:  ZŠ Štětí, Ostrovní 300 Autor:  Mgr. Ilona Stieranková Název materiálu:  VY_32_INOVACE_CAJS.5.A.12_litomerice_hrou Název: Litoměřice hrou Číslo operačního programu: CZ.1.07/1.4.00/21.1693 Název projektu: PRIMA ŠKOLA 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  <vt:lpstr>LITOMĚŘICE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User</cp:lastModifiedBy>
  <cp:revision>53</cp:revision>
  <dcterms:created xsi:type="dcterms:W3CDTF">2011-11-06T14:13:52Z</dcterms:created>
  <dcterms:modified xsi:type="dcterms:W3CDTF">2013-05-26T10:20:43Z</dcterms:modified>
</cp:coreProperties>
</file>