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62" r:id="rId2"/>
    <p:sldId id="258" r:id="rId3"/>
    <p:sldId id="305" r:id="rId4"/>
    <p:sldId id="297" r:id="rId5"/>
    <p:sldId id="301" r:id="rId6"/>
    <p:sldId id="303" r:id="rId7"/>
    <p:sldId id="304" r:id="rId8"/>
    <p:sldId id="302" r:id="rId9"/>
    <p:sldId id="306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7412" autoAdjust="0"/>
  </p:normalViewPr>
  <p:slideViewPr>
    <p:cSldViewPr>
      <p:cViewPr varScale="1">
        <p:scale>
          <a:sx n="107" d="100"/>
          <a:sy n="107" d="100"/>
        </p:scale>
        <p:origin x="-8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66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lh3.ggpht.com/O0Khj5k1q3a3bBTQVB4-0WM5EA3NKoJmCsYnmdaVGCkI8MIMyGfiqRgT_HcYzr5PNHXuMA=s117" TargetMode="External"/><Relationship Id="rId3" Type="http://schemas.openxmlformats.org/officeDocument/2006/relationships/hyperlink" Target="http://www.google.cz/imgres?hl=cs&amp;client=firefox-a&amp;hs=0P9&amp;sa=X&amp;tbo=d&amp;rls=org.mozilla:cs:official&amp;biw=1366&amp;bih=644&amp;tbm=isch&amp;tbnid=VHnC9zC3FVWybM:&amp;imgrefurl=http://www.litomerice.cz/cz/pamatka" TargetMode="External"/><Relationship Id="rId7" Type="http://schemas.openxmlformats.org/officeDocument/2006/relationships/hyperlink" Target="http://lh5.ggpht.com/PoEAPqptktQfVpsAC9uHhyiqRKL8it0Mjxg-x35grYp1uYtZ6cc7BI-fNrQgJqvXOqS6Eg=s85" TargetMode="External"/><Relationship Id="rId2" Type="http://schemas.openxmlformats.org/officeDocument/2006/relationships/hyperlink" Target="http://www.google.cz/imgres?hl=cs&amp;client=firefox-a&amp;hs=f2T&amp;sa=X&amp;tbo=d&amp;rls=org.mozilla:cs:official&amp;biw=1366&amp;bih=644&amp;tbm=isch&amp;tbnid=3BHeUyf15OTAUM:&amp;imgrefurl=http://nejvetsicech.webnode.cz/spisovatele/karel-hynek-mach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hl=cs&amp;client=firefox-a&amp;hs=Svo&amp;sa=X&amp;tbo=d&amp;rls=org.mozilla:cs:official&amp;biw=1366&amp;bih=644&amp;tbm=isch&amp;tbnid=FbrWwBtkOkDjXM:&amp;imgrefurl" TargetMode="External"/><Relationship Id="rId11" Type="http://schemas.openxmlformats.org/officeDocument/2006/relationships/hyperlink" Target="http://lh4.ggpht.com/tt2uI2FQxL6no70KDL9FFmnFh3QR9-OhpW5F_Uh2bVjXbO0FhYr-G5KNtZeZST_teb-tR84=s115" TargetMode="External"/><Relationship Id="rId5" Type="http://schemas.openxmlformats.org/officeDocument/2006/relationships/hyperlink" Target="http://www.google.cz/imgres?hl=cs&amp;client=firefox-a&amp;hs=wCU&amp;sa=X&amp;tbo=d&amp;rls=org.mozilla:cs:official&amp;biw=1366&amp;bih=644&amp;tbm=isch&amp;tbnid=bR7P-LaXwJvV6M:&amp;imgrefurl" TargetMode="External"/><Relationship Id="rId10" Type="http://schemas.openxmlformats.org/officeDocument/2006/relationships/hyperlink" Target="http://lh6.ggpht.com/eR8FNBCTvDTJROpiEKtg_Lo7AHjlH-Z4aXsR72MczCDuTOxnMgTfJEsIqlFylVXCxS0BsA=s127" TargetMode="External"/><Relationship Id="rId4" Type="http://schemas.openxmlformats.org/officeDocument/2006/relationships/hyperlink" Target="http://www.google.cz/imgres?hl=cs&amp;client=firefox-a&amp;hs=0P9&amp;sa=X&amp;tbo=d&amp;rls=org.mozilla:cs:official&amp;biw=1366&amp;bih=644&amp;tbm=isch&amp;tbnid=SiMwX2Aqu_mgrM:&amp;imgrefurl" TargetMode="External"/><Relationship Id="rId9" Type="http://schemas.openxmlformats.org/officeDocument/2006/relationships/hyperlink" Target="http://lh6.ggpht.com/LAOEalt2TS3LFCo2sgB-ZWpmm1dtTMU4l_-8C_e26-Aqk5hVe9eO8vpp_F5joFzk2ToeFw=s85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smtClean="0">
                <a:latin typeface="Arial" pitchFamily="34" charset="0"/>
                <a:cs typeface="Arial" pitchFamily="34" charset="0"/>
              </a:rPr>
            </a:br>
            <a:r>
              <a:rPr lang="cs-CZ" sz="2000" b="1" smtClean="0">
                <a:latin typeface="Arial" pitchFamily="34" charset="0"/>
                <a:cs typeface="Arial" pitchFamily="34" charset="0"/>
              </a:rPr>
              <a:t>VY_32_INOVACE_CAJS.5.A.13_litomerice_osobnosti_1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Litoměřice_Osobnosti_1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fontScale="925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procvičování učiva o památkách, architektuře a osobnostech v litoměřickém regionu.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22. 04.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2013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Karel Hynek Mácha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Zakladatel české moderní poezie.</a:t>
            </a: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Žil v Litoměřicích.</a:t>
            </a: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Miloval českou historii.</a:t>
            </a: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Karel Hynek Mácha</a:t>
            </a: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Rád pobýval v přírodě.</a:t>
            </a: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Často se vydával na dlouhé cesty pěšky.</a:t>
            </a: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Ve městě je po něm pojmenováno divadlo.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03417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Karel Hynek Mácha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52936"/>
            <a:ext cx="1944216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302210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Divadlo Karla Hynka Máchy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227664"/>
            <a:ext cx="3816424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921695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Domek, kde Karel Hynek Mácha žil a zemřel.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08920"/>
            <a:ext cx="2304256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760235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Máchovy schody a socha K. H. Máchy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140968"/>
            <a:ext cx="424847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760235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Hrob Karla Hynka Máchy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96952"/>
            <a:ext cx="360040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921695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Úkoly pro žáky s mapou Litoměřic: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Kde byste hledali Divadlo K. H. Máchy?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Popište ostatním cestu, kudy by měli jít. Od nádraží k Divadlu.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Kde najdete Máchovy schody?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 které části města se nachází domek, kde K. H. Mácha žil?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698556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5256584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Otázky, úkoly a jejich řešení je tvorba autorky.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://www.google.cz/imgres?hl=cs&amp;client=firefox-a&amp;hs=f2T&amp;sa=X&amp;tbo=d&amp;rls=org.mozilla:cs:official&amp;biw=1366&amp;bih=644&amp;tbm=isch&amp;tbnid=3BHeUyf15OTAUM:&amp;imgrefurl=http://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nejvetsicech.webnode.cz/spisovatele/karel-hynek-macha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  <a:hlinkClick r:id="rId3"/>
              </a:rPr>
              <a:t>://www.google.cz/imgres?hl=cs&amp;client=firefox-a&amp;hs=0P9&amp;sa=X&amp;tbo=d&amp;rls=org.mozilla:cs:official&amp;biw=1366&amp;bih=644&amp;tbm=isch&amp;tbnid=VHnC9zC3FVWybM:&amp;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imgrefurl=http</a:t>
            </a:r>
            <a:r>
              <a:rPr lang="cs-CZ" dirty="0">
                <a:latin typeface="Arial" pitchFamily="34" charset="0"/>
                <a:cs typeface="Arial" pitchFamily="34" charset="0"/>
                <a:hlinkClick r:id="rId3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www.litomerice.cz/cz/pamatka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  <a:hlinkClick r:id="rId4"/>
              </a:rPr>
              <a:t>://www.google.cz/imgres?hl=cs&amp;client=firefox-a&amp;hs=0P9&amp;sa=X&amp;tbo=d&amp;rls=org.mozilla:cs:official&amp;biw=1366&amp;bih=644&amp;tbm=isch&amp;tbnid=SiMwX2Aqu_mgrM:&amp;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imgrefurl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  <a:hlinkClick r:id="rId5"/>
              </a:rPr>
              <a:t>://www.google.cz/imgres?hl=cs&amp;client=firefox-a&amp;hs=wCU&amp;sa=X&amp;tbo=d&amp;rls=org.mozilla:cs:official&amp;biw=1366&amp;bih=644&amp;tbm=isch&amp;tbnid=bR7P-LaXwJvV6M:&amp;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imgrefurl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  <a:hlinkClick r:id="rId6"/>
            </a:endParaRPr>
          </a:p>
          <a:p>
            <a:pPr>
              <a:buNone/>
            </a:pPr>
            <a:endParaRPr lang="cs-CZ">
              <a:latin typeface="Arial" pitchFamily="34" charset="0"/>
              <a:cs typeface="Arial" pitchFamily="34" charset="0"/>
              <a:hlinkClick r:id="rId6"/>
            </a:endParaRPr>
          </a:p>
          <a:p>
            <a:pPr>
              <a:buNone/>
            </a:pPr>
            <a:r>
              <a:rPr lang="cs-CZ" smtClean="0">
                <a:latin typeface="Arial" pitchFamily="34" charset="0"/>
                <a:cs typeface="Arial" pitchFamily="34" charset="0"/>
                <a:hlinkClick r:id="rId6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  <a:hlinkClick r:id="rId6"/>
              </a:rPr>
              <a:t>://www.google.cz/imgres?hl=cs&amp;client=firefox-a&amp;hs=Svo&amp;sa=X&amp;tbo=d&amp;rls=org.mozilla:cs:official&amp;biw=1366&amp;bih=644&amp;tbm=isch&amp;tbnid=FbrWwBtkOkDjXM:&amp;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imgrefurl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lh5.ggpht.com/PoEAPqptktQfVpsAC9uHhyiqRKL8it0Mjxg-x35grYp1uYtZ6cc7BI-fNrQgJqvXOqS6Eg=s85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lh3.ggpht.com/O0Khj5k1q3a3bBTQVB4-0WM5EA3NKoJmCsYnmdaVGCkI8MIMyGfiqRgT_HcYzr5PNHXuMA=s117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  <a:hlinkClick r:id="rId9"/>
              </a:rPr>
              <a:t>http://lh6.ggpht.com/LAOEalt2TS3LFCo2sgB-ZWpmm1dtTMU4l_-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8C_e26-Aqk5hVe9eO8vpp_F5joFzk2ToeFw=s85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  <a:hlinkClick r:id="rId10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lh6.ggpht.com/eR8FNBCTvDTJROpiEKtg_Lo7AHjlH-Z4aXsR72MczCDuTOxnMgTfJEsIqlFylVXCxS0BsA=s127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  <a:hlinkClick r:id="rId11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lh4.ggpht.com/tt2uI2FQxL6no70KDL9FFmnFh3QR9-OhpW5F_Uh2bVjXbO0FhYr-G5KNtZeZST_teb-tR84=s115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Učební materiál slouží k učivu o osobnostech, které žili v litoměřickém regionu.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žákům vysvětlujeme o životě osobnosti Karla Hynka Máchy.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Žáci si tak rozšiřují znalosti z regionu, ve kterém žijí.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9 </a:t>
            </a:r>
            <a:r>
              <a:rPr lang="cs-CZ" dirty="0">
                <a:latin typeface="Arial" pitchFamily="34" charset="0"/>
                <a:cs typeface="Arial" pitchFamily="34" charset="0"/>
              </a:rPr>
              <a:t>si žáci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hravou formou zadávají otázky, na které odpovídají s pomocí mapy Litoměřic.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K jednotlivým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slidům</a:t>
            </a:r>
            <a:r>
              <a:rPr lang="cs-CZ">
                <a:latin typeface="Arial" pitchFamily="34" charset="0"/>
                <a:cs typeface="Arial" pitchFamily="34" charset="0"/>
              </a:rPr>
              <a:t> žáci mají také pracovní list, do kterého si zapisují poznatky z hodiny</a:t>
            </a:r>
            <a:r>
              <a:rPr lang="cs-CZ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závěr vyplní žáci připravený test a vyzkouší si tak, co si zapamatovali.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441</TotalTime>
  <Words>322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  Název školy:  ZŠ Štětí, Ostrovní 300 Autor:  Mgr. Ilona Stieranková Název materiálu:  VY_32_INOVACE_CAJS.5.A.13_litomerice_osobnosti_1 Název: Litoměřice_Osobnosti_1 Číslo operačního programu: CZ.1.07/1.4.00/21.1693 Název projektu: PRIMA ŠKOLA 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</vt:vector>
  </TitlesOfParts>
  <Company>Název společnosti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User</cp:lastModifiedBy>
  <cp:revision>62</cp:revision>
  <dcterms:created xsi:type="dcterms:W3CDTF">2011-11-06T14:13:52Z</dcterms:created>
  <dcterms:modified xsi:type="dcterms:W3CDTF">2013-05-26T10:28:22Z</dcterms:modified>
</cp:coreProperties>
</file>