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"/>
  </p:notesMasterIdLst>
  <p:sldIdLst>
    <p:sldId id="262" r:id="rId2"/>
    <p:sldId id="258" r:id="rId3"/>
    <p:sldId id="277" r:id="rId4"/>
    <p:sldId id="278" r:id="rId5"/>
    <p:sldId id="279" r:id="rId6"/>
    <p:sldId id="280" r:id="rId7"/>
    <p:sldId id="281" r:id="rId8"/>
    <p:sldId id="282" r:id="rId9"/>
    <p:sldId id="283" r:id="rId10"/>
    <p:sldId id="285" r:id="rId11"/>
    <p:sldId id="284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97" autoAdjust="0"/>
    <p:restoredTop sz="94660"/>
  </p:normalViewPr>
  <p:slideViewPr>
    <p:cSldViewPr>
      <p:cViewPr varScale="1">
        <p:scale>
          <a:sx n="66" d="100"/>
          <a:sy n="66" d="100"/>
        </p:scale>
        <p:origin x="-157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6662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hl=cs&amp;client=firefox" TargetMode="External"/><Relationship Id="rId2" Type="http://schemas.openxmlformats.org/officeDocument/2006/relationships/hyperlink" Target="http://www.google.cz/imgres?hl=cs&amp;client=firefox-a&amp;hs=OG&amp;sa=X&amp;tbo=d&amp;rls=org.mozilla:cs:official&amp;biw=1366&amp;bih=644&amp;tbm=isch&amp;tbnid=4H-vX33GjFG_tM:&amp;imgrefur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z/search?q=roudnice+nad+labem+znak" TargetMode="External"/><Relationship Id="rId5" Type="http://schemas.openxmlformats.org/officeDocument/2006/relationships/hyperlink" Target="https://encrypted-tbn1.gstatic.com/images" TargetMode="External"/><Relationship Id="rId4" Type="http://schemas.openxmlformats.org/officeDocument/2006/relationships/hyperlink" Target="https://www.google.cz/search?q=roudnice+nad+labem+mapa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400" b="1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smtClean="0">
                <a:latin typeface="Arial" pitchFamily="34" charset="0"/>
                <a:cs typeface="Arial" pitchFamily="34" charset="0"/>
              </a:rPr>
            </a:br>
            <a:r>
              <a:rPr lang="cs-CZ" sz="2000" b="1" smtClean="0">
                <a:latin typeface="Arial" pitchFamily="34" charset="0"/>
                <a:cs typeface="Arial" pitchFamily="34" charset="0"/>
              </a:rPr>
              <a:t>VY_32_INOVACE_CAJS.5.A.15_mesto_roudnice_nad_labem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0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Město Roudnice nad Labem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820472" cy="1584176"/>
          </a:xfrm>
        </p:spPr>
        <p:txBody>
          <a:bodyPr>
            <a:normAutofit lnSpcReduction="100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5. ročníku, slouží k učivu o památkách, architektuře a osobnostech v litoměřickém regionu.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29. 04. </a:t>
            </a:r>
            <a:r>
              <a:rPr lang="cs-CZ" sz="20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2013</a:t>
            </a:r>
            <a:endParaRPr lang="cs-CZ" sz="2000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pátý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Člověk a jeho svět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ROUDNICE NAD LABEM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Jméno města je odvozeno od železitého pramene rudě zbarvené barvy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„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Rúdnice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“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který zde dodnes vyvěrá.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573016"/>
            <a:ext cx="3816424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ROUDNICE NAD LABEM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Monumentální roudnický zámek vznikl za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Lobkowiczů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8512" y="3356992"/>
            <a:ext cx="3825776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007555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ROUDNICE NAD LABEM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Gymnázium Roudnice nad Labem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vzniklo v roce 1877.</a:t>
            </a: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Mezi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studenty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patřili básníci:</a:t>
            </a:r>
          </a:p>
          <a:p>
            <a:pPr marL="64008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Fráňa Šrámek</a:t>
            </a:r>
          </a:p>
          <a:p>
            <a:pPr marL="64008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Josef Hora</a:t>
            </a:r>
          </a:p>
          <a:p>
            <a:pPr marL="64008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007555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4000" cy="685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ROUDNICE NAD LABEM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Budova Gymnázia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007555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ROUDNICE NAD LABEM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 </a:t>
            </a:r>
            <a: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Fráňa Šrámek</a:t>
            </a:r>
            <a:r>
              <a:rPr lang="cs-CZ" sz="2000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	</a:t>
            </a:r>
            <a:r>
              <a:rPr lang="cs-CZ" sz="2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    	Josef Hora</a:t>
            </a:r>
            <a:endParaRPr lang="cs-CZ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060848"/>
            <a:ext cx="2160240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132856"/>
            <a:ext cx="1919379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007555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ROUDNICE NAD LABEM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Mistr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Vilém z Avignonu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postavil za Jana IV. z Dražic v Roudnici nad Labem třetí kamenný most v Čechách.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Dnes je nahrazen mostem železným.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149080"/>
            <a:ext cx="3960440" cy="2252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007555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ROUDNICE NAD LABEM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916832"/>
            <a:ext cx="6552727" cy="41044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007555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0465" y="2351314"/>
            <a:ext cx="3545951" cy="30219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ROUDNICE NAD LABEM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Hora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Říp</a:t>
            </a:r>
          </a:p>
          <a:p>
            <a:endParaRPr lang="cs-CZ" b="1" dirty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Kdo na toto místo přivedl svoji družinu?</a:t>
            </a: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Hora Říp měří?</a:t>
            </a: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… země mlékem a strdím oplývající… 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628493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420888"/>
            <a:ext cx="4406602" cy="4077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ROUDNICE NAD LABEM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6059016" cy="4572000"/>
          </a:xfrm>
        </p:spPr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Rotunda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sv. Jiří na hoře Říp.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628493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ROUDNICE NAD LABEM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Znak města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420888"/>
            <a:ext cx="3115022" cy="3816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628493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>
                <a:latin typeface="Arial" pitchFamily="34" charset="0"/>
                <a:cs typeface="Arial" pitchFamily="34" charset="0"/>
              </a:rPr>
              <a:t>ROUDNICE NAD LABEM</a:t>
            </a:r>
            <a:endParaRPr lang="cs-CZ" sz="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http</a:t>
            </a:r>
            <a:r>
              <a:rPr lang="cs-CZ" dirty="0">
                <a:latin typeface="Arial" pitchFamily="34" charset="0"/>
                <a:cs typeface="Arial" pitchFamily="34" charset="0"/>
                <a:hlinkClick r:id="rId2"/>
              </a:rPr>
              <a:t>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www.google.cz/imgres?hl=cs&amp;client=firefoxa&amp;hs=OG&amp;sa=X&amp;tbo=d&amp;rls=org.mozilla:cs:official&amp;biw=1366&amp;bih=644&amp;tbm=isch&amp;tbnid=4H-vX33GjFG_tM</a:t>
            </a:r>
            <a:r>
              <a:rPr lang="cs-CZ" dirty="0">
                <a:latin typeface="Arial" pitchFamily="34" charset="0"/>
                <a:cs typeface="Arial" pitchFamily="34" charset="0"/>
                <a:hlinkClick r:id="rId2"/>
              </a:rPr>
              <a:t>:&amp;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imgrefurl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  <a:hlinkClick r:id="rId3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www.google.cz/imgres?hl=cs&amp;client=firefox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https</a:t>
            </a:r>
            <a:r>
              <a:rPr lang="cs-CZ" dirty="0">
                <a:latin typeface="Arial" pitchFamily="34" charset="0"/>
                <a:cs typeface="Arial" pitchFamily="34" charset="0"/>
                <a:hlinkClick r:id="rId4"/>
              </a:rPr>
              <a:t>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www.google.cz/search?q=roudnice+nad+labem+mapa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https</a:t>
            </a:r>
            <a:r>
              <a:rPr lang="cs-CZ" dirty="0">
                <a:latin typeface="Arial" pitchFamily="34" charset="0"/>
                <a:cs typeface="Arial" pitchFamily="34" charset="0"/>
                <a:hlinkClick r:id="rId5"/>
              </a:rPr>
              <a:t>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encrypted-tbn1.gstatic.com/images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  <a:hlinkClick r:id="rId6"/>
              </a:rPr>
              <a:t>https://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www.google.cz/search?q=roudnice+nad+labem+znak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ROUDNICE </a:t>
            </a:r>
            <a:r>
              <a:rPr lang="cs-CZ" sz="5000" b="1" dirty="0">
                <a:latin typeface="Arial" pitchFamily="34" charset="0"/>
                <a:cs typeface="Arial" pitchFamily="34" charset="0"/>
              </a:rPr>
              <a:t>NAD LABEM</a:t>
            </a:r>
            <a:endParaRPr lang="cs-CZ" sz="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Učební materiál slouží k učivu </a:t>
            </a:r>
          </a:p>
          <a:p>
            <a:pPr marL="64008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o litoměřickém regionu.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Podle jednotlivých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učíme žáky znalostem z regionu – historie i současnost, ve kterém žijí.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Město Roudnice nad Labem.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Podle připravených otázek na jednotlivých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slidech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učíme žáky mluvit o znalostech, které již vědí.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 jednotlivým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slidům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žáci mají také pracovní list, do kterého si zapisují poznatky z hodiny.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závěr vyplní žáci připravený test a doplní „slepou“ mapu.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407</TotalTime>
  <Words>286</Words>
  <Application>Microsoft Office PowerPoint</Application>
  <PresentationFormat>Předvádění na obrazovce (4:3)</PresentationFormat>
  <Paragraphs>96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Talent</vt:lpstr>
      <vt:lpstr>  Název školy:  ZŠ Štětí, Ostrovní 300 Autor:  Mgr. Ilona Stieranková Název materiálu:  VY_32_INOVACE_CAJS.5.A.15_mesto_roudnice_nad_labem Název: Město Roudnice nad Labem Číslo operačního programu: CZ.1.07/1.4.00/21.1693 Název projektu: PRIMA ŠKOLA </vt:lpstr>
      <vt:lpstr>ROUDNICE NAD LABEM</vt:lpstr>
      <vt:lpstr>ROUDNICE NAD LABEM</vt:lpstr>
      <vt:lpstr>ROUDNICE NAD LABEM</vt:lpstr>
      <vt:lpstr>ROUDNICE NAD LABEM</vt:lpstr>
      <vt:lpstr>ROUDNICE NAD LABEM</vt:lpstr>
      <vt:lpstr>ROUDNICE NAD LABEM</vt:lpstr>
      <vt:lpstr>ROUDNICE NAD LABEM</vt:lpstr>
      <vt:lpstr>ROUDNICE NAD LABEM</vt:lpstr>
      <vt:lpstr>ROUDNICE NAD LABEM</vt:lpstr>
      <vt:lpstr>ROUDNICE NAD LABEM</vt:lpstr>
      <vt:lpstr>ROUDNICE NAD LABEM</vt:lpstr>
      <vt:lpstr>ROUDNICE NAD LABEM</vt:lpstr>
    </vt:vector>
  </TitlesOfParts>
  <Company>Název společnosti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Notebook</cp:lastModifiedBy>
  <cp:revision>52</cp:revision>
  <dcterms:created xsi:type="dcterms:W3CDTF">2011-11-06T14:13:52Z</dcterms:created>
  <dcterms:modified xsi:type="dcterms:W3CDTF">2013-04-28T19:36:58Z</dcterms:modified>
</cp:coreProperties>
</file>