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27802D6-B952-49EF-8C70-DA9F118ED251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358143-3F72-4D3A-99EF-F01752B264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38026.jpg" TargetMode="External"/><Relationship Id="rId3" Type="http://schemas.openxmlformats.org/officeDocument/2006/relationships/hyperlink" Target="http://officeimg.vo.msecnd.net/en-us/images/MB900441517.jpg" TargetMode="External"/><Relationship Id="rId7" Type="http://schemas.openxmlformats.org/officeDocument/2006/relationships/hyperlink" Target="http://officeimg.vo.msecnd.net/en-us/images/MH900227717.jpg" TargetMode="External"/><Relationship Id="rId12" Type="http://schemas.openxmlformats.org/officeDocument/2006/relationships/hyperlink" Target="http://officeimg.vo.msecnd.net/en-us/images/MH900217912.jpg" TargetMode="External"/><Relationship Id="rId2" Type="http://schemas.openxmlformats.org/officeDocument/2006/relationships/hyperlink" Target="http://officeimg.vo.msecnd.net/en-us/images/MH90033252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434411.jpg" TargetMode="External"/><Relationship Id="rId11" Type="http://schemas.openxmlformats.org/officeDocument/2006/relationships/hyperlink" Target="http://officeimg.vo.msecnd.net/en-us/images/MH900438089.jpg" TargetMode="External"/><Relationship Id="rId5" Type="http://schemas.openxmlformats.org/officeDocument/2006/relationships/hyperlink" Target="http://officeimg.vo.msecnd.net/en-us/images/MB900360952.jpg" TargetMode="External"/><Relationship Id="rId10" Type="http://schemas.openxmlformats.org/officeDocument/2006/relationships/hyperlink" Target="http://officeimg.vo.msecnd.net/en-us/images/MH900039016.jpg" TargetMode="External"/><Relationship Id="rId4" Type="http://schemas.openxmlformats.org/officeDocument/2006/relationships/hyperlink" Target="http://officeimg.vo.msecnd.net/en-us/images/MH900295450.jpg" TargetMode="External"/><Relationship Id="rId9" Type="http://schemas.openxmlformats.org/officeDocument/2006/relationships/hyperlink" Target="http://officeimg.vo.msecnd.net/en-us/images/MH900240389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20040"/>
            <a:ext cx="5788496" cy="1596792"/>
          </a:xfrm>
        </p:spPr>
        <p:txBody>
          <a:bodyPr>
            <a:normAutofit/>
          </a:bodyPr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051832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SzPct val="70000"/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FE8637"/>
              </a:buClr>
              <a:buSzPct val="70000"/>
              <a:buNone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50" y="2204864"/>
            <a:ext cx="749714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348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ČINNOSTI VEDOUCÍHO PRODEJNY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06896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278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Řídí a kontroluje práci podřízených.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Hodnotí výsledky pracovníků.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6896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094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Vede pracovníky ke kázni.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Vyvozuje důsledky z porušení pracovních povinností.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4096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636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Organizuje práci.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Vytváří optimální pracovní podmínky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Vytváří optimální hygienické podmínky.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Zajišťuje </a:t>
            </a:r>
            <a:r>
              <a:rPr lang="cs-CZ" dirty="0" smtClean="0"/>
              <a:t>BOZP.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271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Zabezpečuje dodržování pracovně právních předpisů.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97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Sleduje výzkum spotřebitelské poptávky.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Zásobuje prodejnu potřebným sortimentem zboží.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37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smtClean="0"/>
              <a:t>Využívá vhodných forem nabídky a prodeje zboží.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dirty="0" smtClean="0"/>
              <a:t>Řádně hospodaří se zbožím, zařízením prodejny a ostatním majetkem.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dirty="0" smtClean="0"/>
              <a:t>Komplexně zabezpečuje ochranu </a:t>
            </a:r>
            <a:r>
              <a:rPr lang="cs-CZ" dirty="0" smtClean="0"/>
              <a:t>majetku.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109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604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VEDOUCÍ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Provádí administrativní práce (fakturace, </a:t>
            </a:r>
            <a:r>
              <a:rPr lang="cs-CZ" smtClean="0"/>
              <a:t>reklamace…).</a:t>
            </a:r>
            <a:endParaRPr lang="cs-CZ" dirty="0" smtClean="0"/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Zajišťuje další řídící činnosti tak, aby prodejna vykazovala zisk.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33" y="3573016"/>
            <a:ext cx="309721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981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administrativní práce vykonává vedoucí prodejny?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vedoucí prodejny kontroluje práci prodavačů?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pro prodejnu vysoký zisk.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další činnosti vedoucího prodejny.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960400"/>
            <a:ext cx="1929464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91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1600" dirty="0">
                <a:solidFill>
                  <a:prstClr val="black"/>
                </a:solidFill>
                <a:latin typeface="Century Schoolbook"/>
              </a:rPr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officeimg.vo.msecnd.net/en-us/images/MH900332528.jpg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officeimg.vo.msecnd.net/en-us/images/MB900441517.jpg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officeimg.vo.msecnd.net/en-us/images/MH900295450.jpg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officeimg.vo.msecnd.net/en-us/images/MB900360952.jpg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officeimg.vo.msecnd.net/en-us/images/MH900434411.jpg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officeimg.vo.msecnd.net/en-us/images/MH900227717.jpg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officeimg.vo.msecnd.net/en-us/images/MH900338026.jpg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officeimg.vo.msecnd.net/en-us/images/MH900240389.jpg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officeimg.vo.msecnd.net/en-us/images/MH900039016.jpg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officeimg.vo.msecnd.net/en-us/images/MH900438089.jpg</a:t>
            </a:r>
            <a:endParaRPr lang="cs-CZ" sz="1600" dirty="0" smtClean="0"/>
          </a:p>
          <a:p>
            <a:r>
              <a:rPr lang="cs-CZ" sz="1600">
                <a:hlinkClick r:id="rId12"/>
              </a:rPr>
              <a:t>http</a:t>
            </a:r>
            <a:r>
              <a:rPr lang="cs-CZ" sz="1600">
                <a:hlinkClick r:id="rId12"/>
              </a:rPr>
              <a:t>://</a:t>
            </a:r>
            <a:r>
              <a:rPr lang="cs-CZ" sz="1600" smtClean="0">
                <a:hlinkClick r:id="rId12"/>
              </a:rPr>
              <a:t>officeimg.vo.msecnd.net/en-us/images/MH900217912.jpg</a:t>
            </a:r>
            <a:endParaRPr lang="cs-CZ" sz="160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977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111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</TotalTime>
  <Words>223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Střední průmyslová škola a Střední odborná škola gastronomie a služeb, Most, příspěvková organizace </vt:lpstr>
      <vt:lpstr>PRACOVNÍ ČINNOSTI VEDOUCÍHO PRODEJNY</vt:lpstr>
      <vt:lpstr>VEDOUCÍ – PRACOVNÍ ČINNOSTI</vt:lpstr>
      <vt:lpstr>VEDOUCÍ – PRACOVNÍ ČINNOSTI</vt:lpstr>
      <vt:lpstr>VEDOUCÍ – PRACOVNÍ ČINNOSTI</vt:lpstr>
      <vt:lpstr>VEDOUCÍ – PRACOVNÍ ČINNOSTI</vt:lpstr>
      <vt:lpstr>VEDOUCÍ – PRACOVNÍ ČINNOSTI</vt:lpstr>
      <vt:lpstr>VEDOUCÍ – PRACOVNÍ ČINNOSTI</vt:lpstr>
      <vt:lpstr>VEDOUCÍ – PRACOVNÍ ČINNOSTI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11</cp:revision>
  <dcterms:created xsi:type="dcterms:W3CDTF">2013-05-24T22:28:59Z</dcterms:created>
  <dcterms:modified xsi:type="dcterms:W3CDTF">2013-05-26T10:03:07Z</dcterms:modified>
</cp:coreProperties>
</file>