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1133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6768E5-2D5E-4E4C-BB64-F480C99E351B}" type="datetimeFigureOut">
              <a:rPr lang="cs-CZ" smtClean="0"/>
              <a:t>22. 5. 2013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B1BACA-79E6-49C2-8C93-BCFE3900F72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400" b="1" dirty="0" smtClean="0">
                <a:solidFill>
                  <a:srgbClr val="B84747"/>
                </a:solidFill>
              </a:rPr>
              <a:t>Hudební nástroj</a:t>
            </a:r>
            <a:endParaRPr lang="cs-CZ" sz="4400" b="1" dirty="0">
              <a:solidFill>
                <a:srgbClr val="B84747"/>
              </a:solidFill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79125" algn="l"/>
                <a:tab pos="10780713" algn="l"/>
              </a:tabLst>
              <a:defRPr>
                <a:solidFill>
                  <a:srgbClr val="000000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sz="2900" dirty="0">
                <a:solidFill>
                  <a:srgbClr val="B84700"/>
                </a:solidFill>
              </a:rPr>
              <a:t>Název školy:  </a:t>
            </a:r>
            <a:r>
              <a:rPr lang="cs-CZ" sz="2900" dirty="0">
                <a:solidFill>
                  <a:srgbClr val="B84700"/>
                </a:solidFill>
                <a:latin typeface="Arial" charset="0"/>
              </a:rPr>
              <a:t>	</a:t>
            </a:r>
            <a:r>
              <a:rPr lang="cs-CZ" sz="2900" dirty="0">
                <a:solidFill>
                  <a:srgbClr val="B84700"/>
                </a:solidFill>
              </a:rPr>
              <a:t>Základní škola Brána Nová Paka</a:t>
            </a: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sz="2900" dirty="0">
                <a:solidFill>
                  <a:srgbClr val="B84700"/>
                </a:solidFill>
              </a:rPr>
              <a:t>Autor:</a:t>
            </a:r>
            <a:r>
              <a:rPr lang="cs-CZ" sz="2900" dirty="0">
                <a:solidFill>
                  <a:srgbClr val="B84700"/>
                </a:solidFill>
                <a:latin typeface="Arial" charset="0"/>
              </a:rPr>
              <a:t>		Bc. Ladislava Včeláková</a:t>
            </a: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sz="2900" dirty="0">
                <a:solidFill>
                  <a:srgbClr val="B84700"/>
                </a:solidFill>
              </a:rPr>
              <a:t>Název:  		</a:t>
            </a:r>
            <a:r>
              <a:rPr lang="cs-CZ" sz="2900" dirty="0" smtClean="0">
                <a:solidFill>
                  <a:srgbClr val="B84700"/>
                </a:solidFill>
              </a:rPr>
              <a:t>VY_32_INOVACE_2_08_VV</a:t>
            </a:r>
            <a:endParaRPr lang="cs-CZ" sz="2900" dirty="0">
              <a:solidFill>
                <a:srgbClr val="B84700"/>
              </a:solidFill>
            </a:endParaRP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sz="2900" dirty="0">
                <a:solidFill>
                  <a:srgbClr val="B84700"/>
                </a:solidFill>
              </a:rPr>
              <a:t>Téma:		</a:t>
            </a:r>
            <a:r>
              <a:rPr lang="cs-CZ" sz="2900" dirty="0" smtClean="0">
                <a:solidFill>
                  <a:srgbClr val="B84700"/>
                </a:solidFill>
              </a:rPr>
              <a:t>	Studijní kresba</a:t>
            </a:r>
            <a:endParaRPr lang="cs-CZ" sz="2900" dirty="0">
              <a:solidFill>
                <a:srgbClr val="B84700"/>
              </a:solidFill>
            </a:endParaRP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sz="2900" dirty="0">
                <a:solidFill>
                  <a:srgbClr val="B84700"/>
                </a:solidFill>
              </a:rPr>
              <a:t>Číslo projektu: 	CZ.1.07/1.4.00/21.3750 </a:t>
            </a:r>
          </a:p>
          <a:p>
            <a:pPr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sz="2900" dirty="0">
              <a:solidFill>
                <a:srgbClr val="B84700"/>
              </a:solidFill>
            </a:endParaRPr>
          </a:p>
          <a:p>
            <a:pPr algn="ctr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sz="2900" dirty="0">
              <a:solidFill>
                <a:srgbClr val="B84700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157788"/>
            <a:ext cx="5761037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4158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5070477"/>
              </p:ext>
            </p:extLst>
          </p:nvPr>
        </p:nvGraphicFramePr>
        <p:xfrm>
          <a:off x="581025" y="542925"/>
          <a:ext cx="7985125" cy="5860543"/>
        </p:xfrm>
        <a:graphic>
          <a:graphicData uri="http://schemas.openxmlformats.org/drawingml/2006/table">
            <a:tbl>
              <a:tblPr/>
              <a:tblGrid>
                <a:gridCol w="2324100"/>
                <a:gridCol w="1670050"/>
                <a:gridCol w="1512888"/>
                <a:gridCol w="2478087"/>
              </a:tblGrid>
              <a:tr h="9382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Autor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Bc. Ladislava Včeláková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9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Vytvořeno dne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22. 5. 2013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9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Odpilotováno dne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23. 5. 2013 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6.- 9.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5699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oblast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3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obor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Výtvarná výchova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9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Tematický okruh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Plošná tvorba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99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Téma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Studijní kresba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Anotace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Na základě předvedených hudebních nástrojů a této prezentace žák technikou perokresby ztvární vybraný hudební nástroj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1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Klíčová slova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Koncert, hudební nástroj, perokresba, pozorování</a:t>
                      </a:r>
                    </a:p>
                  </a:txBody>
                  <a:tcPr marL="90000" marR="90000" marT="275904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5062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Výchovný Koncert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květnu 2013 nás poctil svou návštěvou v rámci výchovného koncertu ZUŠ Nová Paka pan Michael Pospíšil. </a:t>
            </a:r>
          </a:p>
          <a:p>
            <a:r>
              <a:rPr lang="cs-CZ" dirty="0" smtClean="0"/>
              <a:t>Předvedl nám spoustu historických písní na dobových hudebních nástrojích. Zahrál například na cink, roh, buben, dudy, loutny, housle, violu da gamba, malé varhany, píšťaly…</a:t>
            </a:r>
          </a:p>
          <a:p>
            <a:r>
              <a:rPr lang="cs-CZ" dirty="0" smtClean="0"/>
              <a:t>Nástrojů bylo opravdu mnoho a na některé z nich jsme si mohli i zkusit zahrát.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132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Výchovný koncert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340768"/>
            <a:ext cx="6912768" cy="5184576"/>
          </a:xfrm>
        </p:spPr>
      </p:pic>
    </p:spTree>
    <p:extLst>
      <p:ext uri="{BB962C8B-B14F-4D97-AF65-F5344CB8AC3E}">
        <p14:creationId xmlns:p14="http://schemas.microsoft.com/office/powerpoint/2010/main" val="129442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Čtvrtka A3</a:t>
            </a:r>
          </a:p>
          <a:p>
            <a:r>
              <a:rPr lang="cs-CZ" dirty="0" smtClean="0"/>
              <a:t>Černá tuš</a:t>
            </a:r>
          </a:p>
          <a:p>
            <a:r>
              <a:rPr lang="cs-CZ" dirty="0" smtClean="0"/>
              <a:t>Špejle se špičkou</a:t>
            </a:r>
          </a:p>
          <a:p>
            <a:r>
              <a:rPr lang="cs-CZ" dirty="0" smtClean="0"/>
              <a:t>Pro zájemce vodovky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06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Zadání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Jistě jste pozorně sledovali průběh celého představení a jedinečnost každého hudebního nástroje, který vám byl předveden.</a:t>
            </a:r>
          </a:p>
          <a:p>
            <a:r>
              <a:rPr lang="cs-CZ" dirty="0" smtClean="0"/>
              <a:t>Vyber hudební nástroj, který tě nejvíce zaujal a nakresli ho tuší na čtvrtku.</a:t>
            </a:r>
          </a:p>
          <a:p>
            <a:r>
              <a:rPr lang="cs-CZ" dirty="0" smtClean="0"/>
              <a:t>Zájemci mohou kresbu </a:t>
            </a:r>
            <a:r>
              <a:rPr lang="cs-CZ" dirty="0" err="1" smtClean="0"/>
              <a:t>dokolorovat</a:t>
            </a:r>
            <a:r>
              <a:rPr lang="cs-CZ" dirty="0" smtClean="0"/>
              <a:t> vodovkami.</a:t>
            </a:r>
          </a:p>
          <a:p>
            <a:r>
              <a:rPr lang="cs-CZ" dirty="0" smtClean="0"/>
              <a:t>Snaž se o co nejvěrnější kresbu hudebního nástroje, nezapomeň na detaily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57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319168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val="354100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Veškeré fotografie pocházejí </a:t>
            </a:r>
          </a:p>
          <a:p>
            <a:pPr marL="0" indent="0" algn="ctr">
              <a:buNone/>
            </a:pPr>
            <a:r>
              <a:rPr lang="cs-CZ" dirty="0" smtClean="0"/>
              <a:t>ze zdrojů autora DUM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39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</TotalTime>
  <Words>230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Výchovný Koncert</vt:lpstr>
      <vt:lpstr>Výchovný koncert</vt:lpstr>
      <vt:lpstr>pomůcky</vt:lpstr>
      <vt:lpstr>Zadání práce</vt:lpstr>
      <vt:lpstr>Hudební nástroje</vt:lpstr>
      <vt:lpstr>Hudební nástroje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Bohumír Včelák</dc:creator>
  <cp:lastModifiedBy>Bohumír Včelák</cp:lastModifiedBy>
  <cp:revision>5</cp:revision>
  <dcterms:created xsi:type="dcterms:W3CDTF">2013-05-22T19:29:18Z</dcterms:created>
  <dcterms:modified xsi:type="dcterms:W3CDTF">2013-05-22T20:14:47Z</dcterms:modified>
</cp:coreProperties>
</file>